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sldIdLst>
    <p:sldId id="257" r:id="rId3"/>
    <p:sldId id="304" r:id="rId4"/>
    <p:sldId id="327" r:id="rId5"/>
    <p:sldId id="328" r:id="rId6"/>
    <p:sldId id="357" r:id="rId7"/>
    <p:sldId id="370" r:id="rId8"/>
    <p:sldId id="321" r:id="rId9"/>
    <p:sldId id="315" r:id="rId10"/>
    <p:sldId id="320" r:id="rId11"/>
    <p:sldId id="318" r:id="rId12"/>
    <p:sldId id="319" r:id="rId13"/>
    <p:sldId id="324" r:id="rId14"/>
    <p:sldId id="323" r:id="rId15"/>
    <p:sldId id="330" r:id="rId16"/>
    <p:sldId id="325" r:id="rId17"/>
    <p:sldId id="361" r:id="rId18"/>
    <p:sldId id="322" r:id="rId19"/>
    <p:sldId id="317" r:id="rId20"/>
    <p:sldId id="362" r:id="rId21"/>
    <p:sldId id="374" r:id="rId22"/>
    <p:sldId id="371" r:id="rId23"/>
    <p:sldId id="367" r:id="rId24"/>
    <p:sldId id="368" r:id="rId25"/>
    <p:sldId id="366" r:id="rId26"/>
    <p:sldId id="365" r:id="rId27"/>
    <p:sldId id="358" r:id="rId28"/>
    <p:sldId id="332" r:id="rId29"/>
    <p:sldId id="369" r:id="rId30"/>
    <p:sldId id="372" r:id="rId31"/>
    <p:sldId id="354" r:id="rId32"/>
    <p:sldId id="356" r:id="rId33"/>
    <p:sldId id="355" r:id="rId34"/>
    <p:sldId id="363" r:id="rId35"/>
    <p:sldId id="364" r:id="rId36"/>
    <p:sldId id="373" r:id="rId37"/>
    <p:sldId id="258" r:id="rId38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8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173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672" y="72"/>
      </p:cViewPr>
      <p:guideLst>
        <p:guide orient="horz" pos="2160"/>
        <p:guide pos="3885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15:46:32.70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20443 5206 70 0,'0'0'389'0,"0"0"-389"16,0 0 0-16,0 0 1 16,0 0 22-16,0 0 8 15,0 0-6-15,0 0 4 16,-15 0 17-16,9 0 5 16,0 0 9-16,0 0 9 15,0 0-18-15,6 0-14 16,0 0-9-16,0 0-9 15,0 0-3-15,0 0-8 16,12 0-7-16,15 0 16 16,10 1 32-16,13 4-8 15,7-3-24-15,5 1 2 0,-4 2-14 16,-2-2-5-16,-6-2-32 16,-11-1-160-16</inkml:trace>
  <inkml:trace contextRef="#ctx0" brushRef="#br0" timeOffset="10645.96">1922 7190 556 0,'0'0'7'0,"0"0"2"0,0 0-7 16,0 0 38-16,0 0 4 15,0 0-13-15,0 0 17 16,41 0 10-16,-12 0-22 16,4 0-10-16,2-3-15 15,4 2-4-15,1-4-7 16,11 5 3-16,1-2-3 15,16 0 0-15,0 2 0 16,5-1 1-16,7-2 1 16,-4 3-1-16,3 0-1 0,-5 0 1 15,-1 0 0-15,1 0-1 16,0 0 0-16,7 0-1 16,2 0-3-16,4 0 0 15,5-1 2-15,3-4 1 16,-4-1 1-16,11 1 0 15,-11 2-1-15,6 1 1 16,0-1 2-16,-6 0-1 16,4 0-1-16,-2 1 1 15,2-1-2-15,2-1 1 16,-4 1-1-16,2 0 2 16,2 0-1-16,-6 2 0 15,10-1 0-15,-8-1-2 16,-4 2 2-16,-4 0 0 15,-15 1 0-15,-2 0 0 0,-6 0 0 16,-10 0 3-16,-11 0-3 16,-2 0 0-16,-12 0 0 15,-8 0 5-15,-3 0-2 16,-11 0-3-16,-5 0 0 16,6 0 0-16,0 0-61 15,-6-9-322-15</inkml:trace>
  <inkml:trace contextRef="#ctx0" brushRef="#br0" timeOffset="40502.48">21178 9978 216 0,'0'0'72'0,"0"0"-58"16,0 0 69-16,0 0 19 15,0 0 7-15,0 0-16 16,0 0-19-16,102 9-17 15,-61-9-6-15,9 0-3 16,9 0-24-16,12 1-13 16,5 0-6-16,9 1-2 15,12 1-2-15,6-1-1 16,3 3 1-16,14-1-1 16,-1 0 2-16,-11-2 1 15,5 3 13-15,-15-4 3 16,-12 2-4-16,-9-1 3 0,-13 0-7 15,-13 0 1-15,-13 1 1 16,-12-2-3-16,-5 2-4 16,-10-2-2-16,3 2-3 15,0 0-1-15,5 0-1 16,14 1 1-16,8 0-6 16,15-1-111-16,6-3-295 15</inkml:trace>
  <inkml:trace contextRef="#ctx0" brushRef="#br0" timeOffset="116866.17">15897 16583 427 0,'0'0'181'0,"0"0"-138"0,0 0-30 16,0 0 40-16,0 0-6 16,0 0-24-16,0 0-14 15,0 0 0-15,0 0 4 16,0 0 19-16,0 0 7 15,39 13-15-15,-18-4-6 16,4 1 1-16,6 0-3 16,0-3 0-16,2-2-6 15,2-2-5-15,-2-3-5 16,-4 0-5-16,-2-1-101 16,-4-13-240-16</inkml:trace>
  <inkml:trace contextRef="#ctx0" brushRef="#br0" timeOffset="142895.2">1508 17208 355 0,'0'0'362'16,"0"0"-318"-16,0 0 39 15,0 0 24-15,0 0-23 16,0 0-28-16,0 0-22 15,0 0-11-15,0-20-4 16,0 20-2-16,0 0-4 16,0 1-8-16,7 15-4 15,9 11 17-15,1 11 15 0,1 7-13 16,-1 7-6 31,1-2 0-47,-3 0-10 0,3-4-4 0,3-5 3 0,-2-2-2 0,3-6-1 0,-5-5-1 15,-5-8-1-15,-3-5-2 16,-1-8-37-16,-2-6-138 16,-2-1-165-16</inkml:trace>
  <inkml:trace contextRef="#ctx0" brushRef="#br0" timeOffset="143597.97">1804 17161 138 0,'0'0'109'15,"0"0"-18"-15,0 0 17 16,0 0-29-16,0 0-11 16,0 0-20-16,0 0-14 15,0 0 5-15,0 0-4 16,0 0-5-16,0 0-4 15,0 0 8-15,0 0 8 16,0 0-1-16,0 0-15 16,0 0 0-16,-6 11 5 15,1 12-27-15,-13 14 2 0,-5 13-3 16,-10 9 0-16,0 4 8 16,-2 2-1-16,-6-6 5 15,7 1 11-15,-5-5 3 16,6-7-11-16,4-4-8 15,0-7-2-15,11-10-7 16,9-6-1-16,7-5-6 16,2-11-95-16,0-5-166 15</inkml:trace>
  <inkml:trace contextRef="#ctx0" brushRef="#br0" timeOffset="145705.54">7883 17095 468 0,'0'0'99'16,"0"0"-36"-16,0 0 41 15,0 0-30-15,0 0-42 0,0 0-20 16,0 0-12 0,0 1-8-16,4 19 8 0,4 13 9 15,2 11-1-15,-4 14 4 16,1 10 8-16,-3 7 13 16,2-2-9-16,-6-6-10 15,0-3 2-15,6-8-5 16,-6-9 3-16,6-6 14 15,-6-13-15-15,5-9-13 16,1-9-1-16,0-9-11 16,-2-1-100-16,2-10-186 15</inkml:trace>
  <inkml:trace contextRef="#ctx0" brushRef="#br0" timeOffset="146341.87">7913 17533 615 0,'0'0'244'0,"0"0"-217"15,0 0 11-15,0 0 33 16,0 0-14-16,27-80-45 16,11 56-4-16,3-1-5 15,10 9 2-15,-11 4 14 16,-1 12 14-16,-16 9-33 16,-9 27 0-16,-14 16 3 15,0 10 10-15,-18 6-1 16,-1-2 22-16,-2-6-9 15,9-9-5-15,12-11-12 16,0-9-8-16,6-11-61 16,23-13-269-16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15:59:34.26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18761 11305 609 0,'0'0'81'16,"0"0"-23"-16,0 0 38 16,0 0-38-16,0 0-1 15,0 0 9-15,0 0-15 16,0 0-22-16,0-7-3 16,0 4 0-16,0-2-3 15,0-4-8-15,0-1-4 0,0-4-6 16,6-2-2-16,4-1 2 15,-3 1 0-15,5 1-1 16,-6 1 0-16,3 1-2 16,-1 1 0-16,2-2 1 15,-2 0-1-15,1 2 0 16,3-3-1-16,3 0 5 16,3-2-5-16,1 1-1 15,3-2 0-15,7 1 2 16,4 1 2-16,1 2-1 15,1 0 1-15,0 2 0 16,-2 3-2-16,-4 1 0 0,-5 2 3 16,-3 0-1-16,2 4 1 15,-2-2 2-15,-1 2 1 16,-5-1 2-16,9 1-3 16,3 1 2-16,2 1 0 15,4 0-3-15,4 0-6 16,-1 0 1-16,5 0-1 15,-6 0-1-15,0 4 1 16,-6 2-3-16,2-1 3 16,-12 1-1-16,-1 0 1 15,-3-1-2-15,-3 1 1 16,-1 1 1-16,5 0 0 16,-2 2 1-16,1-3-1 15,-1 0 1-15,7 2-1 16,0-1 1-16,2-2-1 0,1 1 0 15,-1 0 0-15,-2 0 0 16,-3-3 0-16,-1 1 0 16,-3-3 0-16,1 0-1 15,1-1-1-15,-3 0 0 16,3 0 0-16,-3 0 0 16,3 0-1-16,1-1-3 15,1-5 3-15,3 1 0 16,-3-3 0-16,1 0-5 15,2-3 2-15,-5 3-1 0,-3 0 0 16,3-2-1-16,-5-2 0 16,1 0 2-16,0-4 0 15,5 1-1-15,-5-2 1 16,-1 1 2-16,5-1 3 16,-4 0 1-16,-1 1 0 15,1 2 0-15,-1 3 0 16,-1 1 1-16,-4 5-1 15,-4 0 0-15,-2 3 2 16,4 0 0-16,-4 0 0 16,0 2 5-16,0 0-3 15,0 0-1-15,0 0-3 16,0 0 0-16,0 0-1 0,0 0 1 16,0 0-2-1,0 0 0-15,0 0-1 0,0 2 0 16,0 9 3 15,0 3 0-31,0 2 0 0,0 1 0 0,0 2 0 0,2-2 0 16,2 0 0-16,1-2 0 15,1 3 0-15,6-4-3 16,-4-2 2-16,7-1-1 16,1 1 0-16,-3-4-2 15,5 1 1-15,-3-2 2 16,-3 0 0-16,9-1 1 15,-9-1 1-15,-1 0-1 16,-3 0 0-16,8-2 0 0,-5 1 0 16,7 1 0-16,-1-3-1 15,4 1 1-15,-1-1-1 16,7 0 1-16,6 1-5 16,-2 0 5-16,0-2-3 15,-8-1 2-15,-5 1-3 16,-7-1 2-16,-3 0 2 15,2 0-1-15,-5 0 1 16,7 0 1-16,0 0 0 16,-3 0 0-16,3-3 0 15,2-3-1-15,1 0 0 16,6 1 0-16,-1-1 0 16,9 2 0-16,-2-2 2 0,6 3 3 15,-2-1-4-15,-4 0-1 16,2 1 1-16,-2 0 1 15,-4-1-2-15,10 2 0 16,-9 0 1-16,-1-3 0 16,0 1-1-16,-5-2 1 15,-1 1-1-15,4-1 1 16,-3 2 0-16,5-1-1 16,0 1 0-16,1 1 7 15,-3 0-5-15,0 2-1 16,-3 0-1-16,1-1 1 15,2 1-1-15,3-1 6 0,-3 1-6 16,-2 0 0 0,3 0 1-16,-1 1 0 0,2-4-1 15,6 3 0-15,0 0 0 16,4-2 5-16,-2 1-4 16,0 2-1-16,-2-1 1 15,-3 1 1-15,-1 0-1 16,-2 0-1-16,0 0-1 15,1 0 1-15,3 0 1 16,2 0-1-16,-4 1 0 16,2 1 1-16,0 1-1 15,2 1 1-15,-2 0 5 16,2 2-5-16,-5-1 0 16,3 1 6-16,-4-2-6 0,0 2 6 15,1 0-1-15,3-2-3 16,-4 0 1-16,2 0 9 15,-4 1-12-15,7 0 2 16,-5 0 0-16,-4 0-2 16,6 1-1-16,1 0 0 15,1 2 1-15,-4 1 0 16,0-1-1-16,-1 2 3 16,-9-2-2-16,3 2-1 15,-5 3 2-15,7-2 0 16,-7 2 3-16,1-1 12 0,-2-2-17 15,-5 0 1 1,3 1 0-16,-2 0 0 16,0 2 1-16,0 0 0 0,-2 1 3 15,-4-2 1-15,5 5 1 16,1-4 2-16,-2-1 14 16,-2-2 8-16,2-6-25 15,-2 1-5-15,2-3-1 16,-4-2 0-16,0 0-3 15,0 0-33-15,0-3-78 16,0-15-272-16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16:00:56.55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22309 5426 337 0,'0'0'18'0,"0"0"-2"15,0 0 46-15,0 0-22 16,0 0-19-16,6-80 12 16,-6 66 37-16,0 1-29 0,0-2-5 15,0-2 0 1,0-1-8-16,0-4-17 0,0 0-3 15,0-3 8-15,-6 2-8 16,1 0 2-16,-1-1-9 16,0 1 3-16,2 0 9 15,2 1-8-15,-2-1-2 16,-2-1-1-16,1 1 8 16,-1-1-5-16,-2 0-4 15,2 1-1-15,0 1 3 16,3 1-3-16,-3 2-5 15,0 3-9-15,0 1-1 16,0 1 15-16,1 1 0 16,-5-1 4-16,2 1-2 0,-2-2 0 15,-1-2 0-15,3-2 0 16,-9-1-2-16,1 2-3 16,-5-1-15-16,-3 4-9 15,1 1 24-15,-4 0 1 16,-4 1 0-16,4 0-4 15,-6-1 6-15,8 0 2 16,-4 1-1-16,4-1 1 16,-1-2-2-16,3 2 1 15,-4 0 1-15,10 0 4 16,-1 2-3-16,-3 0-2 16,1 3-1-16,-5-1 0 15,0 2-2-15,-8-1-1 0,0-1 3 16,2 0-4-16,-2 2 4 15,6 0 0-15,2-3 1 16,2 3-1-16,-5 1 0 16,5 0 2-16,0 3-2 15,2 1 0-15,-1 2 0 16,3 1 0-16,-8 0-2 16,-2 0 1-16,2 4-1 15,-2 6 2-15,-1 0-1 16,3 1 0-16,-2-2 1 15,0 2-2-15,0-2 2 16,0 3 0-16,-4 2 2 0,4 2-2 16,-6-1 0-16,2 3 0 15,-2-1-2-15,2-1 2 16,0 2 0-16,2-2 0 16,0 2-1-16,6 1 1 15,2 2 0-15,6 1 0 16,-5-2-1-16,7 5 0 15,1 3 1-15,-7 3 1 16,1 5-1-16,-7-2 0 16,-2 2 1-16,0 0-1 15,-2-3-1-15,8-1 1 16,0 1 0-16,-1-2 0 16,9 2 0-16,-3 2 0 0,5 2 0 15,1 4 0 1,-3-2 0-16,-1 7 1 15,-1 1 0-15,-1 0-1 0,1 2 3 16,0-2-1-16,-1-1-2 16,8 0 1-1,-1-1-1-15,-1 1 0 0,4 3 0 16,-3-1 0-16,1-1 0 16,4-3 1-16,-5-1-1 15,5 1 0-15,2 1 8 16,2 1 8-16,-2-1-8 15,4 1-3-15,0-1-3 16,0-3-2-16,0 4-1 0,0-2-1 16,0 0-8-16,0-1-12 15,0 0 15-15,-2 0 7 16,-8-1 0-16,3-2 0 16,-3-2 1-16,2-1 1 15,-1 2 4-15,3-2-2 16,0 2-1-16,4-2-3 15,-2 0-1-15,4 5 1 16,-6-1 0-16,6 2 0 16,0 4 0-16,-5-2-2 15,-1 4 2-15,0-2-3 16,-6 4-1-16,1-2-1 0,-5-3 5 16,5-2 0-1,-1-1 0-15,0-2 1 0,8 3 3 16,-1 2 3-16,3 2 7 15,-2 5-5-15,-2 3-7 16,-2-1-4-16,-1 0-2 16,-3-1-18-16,0-3 10 15,1-3 7-15,-1-1-1 16,6-3 2-16,0-4-3 16,1-2 6-16,1-6 0 15,4-1-2-15,0 1 3 16,0 1-1-16,0 2-2 15,-2 4 1-15,-4 7 2 16,-6 3 0-16,3-1 0 0,-3 1-2 16,0-4-8-1,1-1-2-15,-1-3-2 0,2-2 7 16,3-2 7-16,1-1 0 16,0-1 10-16,2 0 4 15,4 2-3-15,-6-1-3 16,6 2-3-16,-5 2-5 15,-1 2 1-15,0 1 1 16,0-1-1-16,0 5 1 16,0-2 2-16,1 3 2 15,1-4-5-15,-2 1 2 16,0-1 8-16,-2 2-3 16,-1 2-4-16,3 1-4 15,0 1 0-15,-2-1 0 16,3 0 2-16,-5 4-2 0,-2-1-2 15,2 2 2-15,-1-1 0 16,3 3-1-16,-7 0 1 16,7-1 0-16,-2 3 0 15,2-1 0-15,3 1 0 16,-5 0 0-16,10-3 1 16,0-1-1-16,-6 1 0 15,0-2-1-15,0 2 1 16,-5 1-1-16,1 0 1 15,-1 1 1-15,3-4 0 16,-2-1-1-16,2-1 0 16,-1-2 0-16,-3 2 0 0,0-1 0 15,1-3 0-15,-1 0 0 16,-3-3 2-16,3 2-1 16,-5 1 7-16,1 0 0 15,2 5-7-15,-1 0 0 16,1 3-1-16,3-1 0 15,-5 0 0-15,7-3-2 16,1-3 1-16,-2 0-4 16,8-1 0-16,-4 1 4 15,3 0 1-15,1-1 0 16,-2-1 1-16,-2-1 1 16,0 2-2-16,0 0 0 15,0 5 0-15,-1 1 0 0,-3 0 0 16,4-1 0-16,-3-3 0 15,1 1 0-15,2-2 0 16,0-4 0-16,0 0 1 16,2-2 0-16,3 0 3 15,-3-2 1-15,2-1 2 16,-2 0 5-16,2-1 2 16,-2 0-1-16,2 3-7 15,-2 1-5-15,2 3 0 16,2-1-1-16,0-1 2 15,0 0-2-15,0-4-2 16,0 2 2-16,0-1-1 0,0 3 0 16,0-1 1-1,6-2 0-15,0 7 0 0,6-1 0 16,-5 0 0-16,5 2 0 16,0-1 1-16,-3 4-1 15,3-2 0-15,-6 2-7 16,-1 0 2-16,-1-2 1 15,-2 1 3-15,2-3 1 16,2-3 0-16,0 0 0 16,2 1-3-16,1 0 1 15,3 2-4-15,-4 0 3 16,1 1 3-16,3-1 0 16,-2-1 0-16,1 1 0 0,1 0 1 15,1-1-1 1,3 2-1-16,-4-2 1 0,5 1-3 15,0-2 2-15,-1 0-1 16,1-1 2-16,1 1-1 16,5-3-2-16,-2 0 1 15,-7 2 1-15,3-1-1 16,-1-1-5-16,-6 1 0 16,1-1 5-16,1 1 2 15,-4-1-1-15,3 1 1 16,-1 0 0-16,2 0-1 31,-7-3 1-31,11-2 0 0,-4-4 0 0,1-1-2 16,-1-2 2-16,-1-2 2 0,-1 3-2 15,2-1 1-15,-1-1 0 16,1 4 0-16,-6-1-1 16,0 2 0-16,-3-3 0 15,-1 2 0-15,-2-3 0 16,0 2-1-16,0-2 1 15,0-3 1-15,0 0 0 16,0-2-1-16,0 1 1 16,0-3 2-16,6 1-2 15,-6 2 0-15,4-1 0 16,-4 1 1-16,0 0 2 16,0-1-4-16,2 1 1 15,-2 1 0 16,0-1-1-31,4-1 1 0,-2-2 0 0,2 1 0 0,-2 0 2 0,7-1-3 16,-3 3 0-16,0-2 0 16,-6 4 0-16,6-3 0 15,0-1 0-15,-6 0 0 16,3 0 0-16,-1 0 0 16,2-1 0-16,-2-1 0 15,2-3-2-15,4 0-2 16,-4-1-6-16,1 1-5 15,-3 2 9-15,8-3 6 16,-4 1 2-16,0 2 3 0,1 1 0 16,3-1-1-16,-4 1 3 15,6-1-6-15,-3-1 1 16,-3 0-1-16,6-3 4 16,-4 2-3-16,7-1-2 15,-1-2-7-15,1 3 5 16,6 1 2-16,-1 0 4 15,1 0 2-15,-3 0 5 16,5 1-7-16,-2-3 1 16,-2 2 0-16,3 0 6 15,-1 0-2-15,-3 0 0 16,-5 0-3-16,5-1-3 16,-3 2-1-16,8-4 0 0,1 2-2 15,-1-1 0 1,-2 0 1-16,6 1-1 0,-2-1-3 15,3-1-2-15,-1-3 5 16,-2 1 4-16,-2 0 5 16,-2-3-4-16,1 1 1 15,-5 0-6-15,-3 0 1 16,1 0 0-16,-3 3-1 16,3-4-2-16,-7-2 1 15,4 0-4-15,3-1 1 16,-3 1 2-16,0-2 1 15,-1 1-2-15,-5 0 2 16,10 2 0-16,-11-3-3 16,1 3 0-16,2-4 1 0,-2 2-1 15,3 0 4-15,5-3-5 16,-2-2-16-16,3 0-14 16,1-3 22-16,1 1 13 15,1 0 0-15,1 0 2 16,-4 1-2-16,9-1 6 15,-3 4-4-15,-4-3 0 16,1 2-1-16,5-2-1 16,-5 2-1-16,3-3-6 15,-2-2-3-15,1 1-10 16,-3-2 6-16,2 0-3 16,3 0 8-16,-5 0-5 15,-1 0 9-15,-5 0 2 0,-3 0-5 16,-2-2 8-16,0-1 1 15,-2 2 11-15,1-2 1 16,1-1-8-16,2-2-2 16,2 0-3-16,-5-2-4 15,11 1-6-15,-8-2 10 16,3 2 0-16,-1-2 1 16,-4 0 1-16,2 2 1 15,-3 3 1-15,1-3 7 16,4-2-2-16,-4 1-3 15,0-4-3-15,11-2-3 16,-5-1 0-16,9-4 0 0,-2-2 1 16,3 1-1-16,1-2-1 15,4 3 1-15,-4 0-1 16,1 2 1-16,-1 2 1 16,-2-1-1-16,-3 1 1 15,-7-2 0-15,7 2 0 16,-9-3 1 15,3-2 4-31,-4-1 5 0,3-3-2 0,1 0 1 0,3 0-5 16,-3-1-4-16,0 4 0 15,-1 1 2-15,-1 2 5 16,-2 2-3-16,1-3 4 16,-3 1 2-16,2-4-6 0,-4-3-5 15,8-3 3-15,-7 0 0 16,1-7-2-16,-2 1-1 15,-2-5 1-15,2 3-1 16,-2 1 1-16,-2 2 1 16,0 2-1-16,0 1 2 15,0 3-2-15,0-3-1 32,0 1 1-17,0-5-1-15,0 0 0 0,0-9 1 0,0 2-1 0,0-1 2 16,0 2 3-16,0-1 2 15,0 3-2-15,0-1 2 0,0 4-4 16,-2 0-3-16,-2 1 0 16,4-2 0-16,-2 0-1 15,2-1 0-15,0-2 0 16,0 0 1-16,2-2-1 16,4 3-4-16,0-3 0 15,-1-1-1-15,-1 1 2 16,4 0 2-16,-2 2-1 15,0 1 0-15,3-1-1 16,-3 1 1-16,0 3-1 16,6-4 3-16,-1 2 1 15,1 1-2-15,-1-4 1 16,1-3 0-16,0-2-9 16,-1-2-11-16,-1 0 5 15,6 6 9-15,-11-5 5 0,7 5 1 16,-4-2-8-1,1 4 5-15,3-3 3 0,-4 1 1 16,2 3 3-16,-5-2-2 16,1 3 2-16,-2 1-3 15,2-2 1-15,-4 2-1 16,4-5 0-16,-1 3 0 16,5-2 0-16,2 0 1 15,-1 3-1-15,3 0 5 16,-4 1-3-16,5 4 7 0,-7-1-7 15,3-1-2 1,-1 0-4-16,-2-3-3 0,2-2-6 16,-3-4 0-1,3-1 3-15,-4-1 8 0,4 3 2 16,1 4 5-16,-5 0-4 16,2 0-1-16,1 2-2 15,-3-1-3-15,0-2-5 16,2-2-5-16,-2-4-15 15,3-1 22-15,-3 3 2 16,10-5 5-16,-5 1 2 16,-3 4 2-16,-2-1-3 15,4 2 2-15,-3 0 6 16,-1 0 1-16,-2 0-4 16,2 0-1-16,0-1 0 0,-1-3 0 15,1-5-3-15,10-3-2 16,-5-5-2-16,7 0 3 15,-1 0-1-15,1 7 0 16,3 3 1-16,-4-1 0 16,-3 2 1-16,1-2-1 15,-1-2 2-15,-4-2-5 16,5 0 3-16,-3-2-2 16,0-1 0-16,-5 0 2 15,3 2 9-15,-2 0-8 16,1 3 4-1,-1 0-4-15,-4 0-1 0,8-1-2 16,-3-7-10-16,3-4 1 16,0 0-4-16,-5 1 11 0,3-1 4 15,-2 1 8-15,3 1-3 16,-1 1 7-16,0-1-11 16,-2 0 5-16,1 0-6 15,-1 1-9-15,-2-4 8 16,3 1-13-16,-3-3-11 15,0 3 25-15,-4 5 0 16,2-1 7-16,-2-1 8 16,2-2 7-16,-2-3 0 15,2 0-3-15,1 3-16 16,1 3 0-16,0-1-3 16,-2 0 0-16,-2 0-4 15,-2 3-17-15,0 3 9 0,0-2 12 16,0 1 0-16,0-2 12 15,4-2-4-15,-2-1 0 16,3-3-3-16,1 2-2 16,4-1-2-16,-4 0 6 15,0-3 11-15,-4 1-2 16,3 3 4-16,-1 6-13 16,-2 3-5-16,-2 5-2 15,0 2 0-15,0-1 0 16,0-2-14-16,-8 2 13 15,3-1-1-15,-1-4 2 16,2-2 3-16,2-2-3 0,2 0 13 16,0 1 4-16,0 4 0 15,0 4 1-15,0 3-13 16,0 3 0-16,0-2-5 16,0 0-6-16,2-1 1 15,2-6-6-15,2 0 9 16,-4-3 2-16,3 5 2 15,-1 3 0-15,-2-1 7 16,2 4-2-16,-4-2-2 16,2-2-5-16,-2 2 2 15,0-1-2-15,0 0-4 16,0-3-1-16,0-3 2 16,-2-6-1-16,-2-2 3 0,2-3-8 15,-4 3 7 1,3 8 0-16,-3 4 0 0,0 2 2 15,0 2 0-15,0 3 0 16,0-3 0-16,1 2 0 16,-1 0 0-16,-2 2 1 15,-2 0-1-15,5 2 0 16,1-1 0-16,-2 1 0 16,4-1 5-16,-2 0 0 15,2-1-5-15,2 4 1 16,0 1-1-16,0 2 0 15,0 2 0-15,0 3 0 0,-4-1 0 16,2-1 0 0,-4 1 1-16,3-2-1 0,1 2 0 15,-2 1 0-15,4-1 0 16,-2 1 0-16,2-2-1 16,-4 1 1-16,2-2-6 15,-2 2-3-15,-2 0 1 16,1 3 0-16,-1 3 4 15,-6-1 4-15,6 3 0 16,-3 1 0-16,1 0 1 16,-4-1 0-16,1-3 1 15,1-1 2-15,2-2-3 16,-3-2 1-16,5-2-1 16,-4 1 0-16,4 1-1 15,2 4 0-15,2 3 2 0,-3 4 1 16,-1 0 3-16,0 1-2 15,0-1-2-15,-4 1 2 16,3-1-1-16,1 1-1 16,-6-3 4-16,6-5-4 15,-3-4 1-15,3-4-3 16,2 0 0-16,4-1 0 16,0 3 2-16,0 2-1 15,0 1-1-15,0 5 1 16,0-3 0-16,-2 0 0 15,-2 1-2-15,-4-1 1 16,-1-1-3-16,-3 3-7 0,1 1-14 16,-1 3 0-16,-6 1-36 15,13 2-38-15,-5 4-128 16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16:01:42.464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12649 5545 501 0,'0'0'213'0,"0"0"-163"16,0 0 78-16,0 0-38 16,0 0-25-16,0 0-11 15,0 0-11-15,0 0-6 16,0 0-7-16,15-10 3 16,-15 10 8-16,0 0 1 15,0 0-7-15,0 3-10 16,0 14-14-16,0 9 10 0,0 8 22 15,0 3-19-15,-5-2-14 16,1-5-1-16,4-3-5 16,0-5-4-16,0-8 1 15,0-4-1-15,0-7-27 16,0-3-54-16,5-6-76 16,7-17-127-16,4-10-497 15</inkml:trace>
  <inkml:trace contextRef="#ctx0" brushRef="#br0" timeOffset="180.93">12693 5259 873 0,'0'0'84'16,"0"0"-9"-16,0 0 14 15,0 0-50-15,0 0-39 16,0 0-4-16,-9 20-7 15,3 6-16-15,0 7-73 16,0-2-107-16,6-3-241 16</inkml:trace>
  <inkml:trace contextRef="#ctx0" brushRef="#br0" timeOffset="618.79">12775 5544 656 0,'0'0'36'0,"0"0"80"16,0 0-8-16,0 0-60 15,0 0-27-15,0 0 35 16,0 51 29-16,0-22-16 15,0-2-16-15,4-4 1 16,-4-6-24-16,5-6-15 16,1-5-9-16,0-6-6 15,6 0 0-15,3-6-33 16,3-11-63-16,-1-4-81 0,1 1 0 16,-3 4-7-16,-7 6 125 15,-2 6 59-15,-6 2 145 16,0 2 23-16,0 0-23 15,0 0-46-15,0 6-25 16,0 8 12-16,0 4-21 16,0 0-38-16,0-1-22 15,4 1-5-15,1 1-41 16,-3-4-106-16,2-1-195 16</inkml:trace>
  <inkml:trace contextRef="#ctx0" brushRef="#br0" timeOffset="1140.6">13110 5473 630 0,'0'0'168'16,"0"0"-85"-16,0 0 38 15,0 0-66-15,0 0 49 0,-6 120-12 16,-5-62-33-16,-1 3 3 16,0-2-25-16,1-2 3 15,5-9-22-15,0-6-10 16,6-13-6-16,0-11-2 16,0-8 0-16,0-10-43 15,0 0-51-15,0-21-49 16,12-14-238-16</inkml:trace>
  <inkml:trace contextRef="#ctx0" brushRef="#br0" timeOffset="1365.54">13120 5607 748 0,'0'0'91'16,"0"0"-86"-16,0 0 17 15,0 0 8-15,0 0-5 16,81-20 1-16,-65 33 2 15,-5 2 2-15,-1 2 2 16,-10 2 0-16,0 0 2 16,-10 0 10-16,-13 0-1 15,0-4-13-15,1-3-16 16,11-6-14-16,5-3-46 16,6-3-82-16,0 0-136 15</inkml:trace>
  <inkml:trace contextRef="#ctx0" brushRef="#br0" timeOffset="1703.43">13329 5581 808 0,'0'0'205'16,"0"0"-190"-16,0 0 15 15,0 0 0-15,0 0-1 16,0 76-24-16,0-53-1 15,2-7-4-15,8-4-3 16,-5-7-1-16,3-5-12 16,4 0 3-16,-2 0 13 15,1-14 3-15,1-4 2 0,5-1 0 16,-1 4 20-16,-8 5 7 16,1 4 4-16,-1 6 4 15,-2 0-15 1,-2 6-15-16,-4 14 10 0,0 1 0 15,0 2-8-15,0-3-6 16,0-3-6-16,0-1-1 16,0-6-65-16,0-6-144 15,0-4-296-15</inkml:trace>
  <inkml:trace contextRef="#ctx0" brushRef="#br0" timeOffset="2032.85">13682 5558 562 0,'0'0'283'0,"0"0"-191"15,-39 112 67-15,29-72-40 16,8-1-55-16,2-4-23 0,0-2-13 16,0-7-18-16,0-5-9 15,0-6-1-15,0-8-15 16,0-7-51-16,2 0-74 15,8-19-119-15</inkml:trace>
  <inkml:trace contextRef="#ctx0" brushRef="#br0" timeOffset="2460.73">13575 5699 809 0,'0'0'104'16,"0"0"47"-16,0 0 15 15,0 0-81-15,0 0-19 0,0 0-28 16,97 6-35-16,-74-6-3 16,1 0-57-16,-3 0-145 15,6 0-593-15</inkml:trace>
  <inkml:trace contextRef="#ctx0" brushRef="#br0" timeOffset="2762.68">14110 5525 664 0,'0'0'306'0,"0"0"-297"16,0 0 119-16,0 85-4 16,0-50-42-16,-2 4-9 15,-2-4-33-15,4-5-22 16,-2-5-10-16,-2-5-8 0,-1-7-1 16,5-7-46-16,0-6-84 15,0-2-189-15</inkml:trace>
  <inkml:trace contextRef="#ctx0" brushRef="#br0" timeOffset="3093.57">14102 5396 1126 0,'0'0'41'15,"0"0"86"-15,0 0-55 16,0 0-60-16,0 0-12 15,0 0-5-15,0-6-12 16,0 12-40-16,0 4-76 16,2-1-199-16</inkml:trace>
  <inkml:trace contextRef="#ctx0" brushRef="#br0" timeOffset="3692.88">14248 5541 725 0,'0'0'106'16,"0"0"31"-16,0 77 13 15,0-45-25-15,0-5-52 16,0-6-13-16,4-6-19 16,1-5-18-16,1-7-9 15,0-3-3-15,6 0-4 16,9-16-7-16,4-6-2 15,8-7-26-15,-4 1-6 16,0 4-2-16,-8 7 12 16,-9 7 20-16,-8 9 4 0,-2 1 15 15,-2 0 5-15,0 5-10 16,0 13 11-16,-2 5 21 16,-8-1-31-16,4-2-5 15,6-6-6-15,0-4 0 16,0-5-10-16,12-5-15 15,6 0-3-15,3-4 1 16,2-13 9-16,-2-4 14 16,-1 1 4-16,-3 1 5 15,-1 9 12-15,-10 3 23 16,-4 7-10-16,-2 0-13 16,0 0-15-16,0 6-1 15,0 10-1-15,3 2 2 16,3-2-1-16,0 1-1 0,0-4-21 15,5-5-25-15,-1-2-27 16,2-5-57-16,-1-1-110 16,1 0-358-16</inkml:trace>
  <inkml:trace contextRef="#ctx0" brushRef="#br0" timeOffset="4411.92">14895 5620 844 0,'0'0'77'15,"0"0"-40"-15,0 0 75 16,0 0-73-16,0 0-21 15,6-73-7-15,-6 68 11 16,0 1 7-16,0 4-2 16,-8 0-1-16,-13 7-9 15,-1 9 5-15,-1 7 6 16,6-3-15-16,9-2-10 0,8-3-3 16,0-5-6-16,2-5-22 15,19-5-7-15,4 0-12 16,6-4-9-16,-5-9 18 15,-5 2 32-15,-8 4 6 16,-3 4 17-16,-10 3 28 16,0 0 6-16,0 7-14 15,0 12 20-15,0 2-5 16,-10 2-35-16,3-4-6 16,1 1-7-16,2-5-4 15,4 1-14-15,0-9-55 16,0-2-54-16,6-5-115 15,5 0-409-15</inkml:trace>
  <inkml:trace contextRef="#ctx0" brushRef="#br0" timeOffset="5438.52">15203 5611 658 0,'0'0'46'16,"0"0"52"-16,0 0 30 15,0 0-39-15,0 0-48 16,0 0-10-16,60-66-2 16,-60 57 3-16,0 1-2 15,0 4 18-15,-6 2-5 16,-11 2-3-16,-10 0-13 15,3 12 2-15,-3 3 1 0,-2 5-13 16,12-2-15-16,7-3-2 16,8-2-1-16,2-6-13 15,0-3-25-15,18-4-4 16,15 0-13-16,1-9-46 16,1-3-5-16,-8 2 22 15,-9 5 64-15,-12 5 21 16,-6 0 1-16,0 12 37 15,-4 17 39-15,-10 8-29 16,-3 3-10-16,1 2-10 16,-1 1-18-16,5-4-6 15,1-4 1-15,-1-6 28 0,0-11 2 16,-3-10-18-16,-3-8 24 16,3 0-4-16,-2-18-2 15,3-9-15-15,4-5-16 16,10 0-4-16,0 5-47 15,12 5-11-15,11 8-5 16,4 5-90-16,6 4-182 16</inkml:trace>
  <inkml:trace contextRef="#ctx0" brushRef="#br0" timeOffset="6033.32">15480 5672 824 0,'0'0'79'16,"0"0"-71"-16,0 0 27 15,0 0-28-15,0 0-6 16,97-57-1-16,-76 43-9 16,-7 0-9-16,-4 1 16 15,-5-1 2-15,-5 1 3 16,0 4 20-16,-9-1 9 0,-5 4 15 15,-3 5 9-15,-5 1-21 16,-1 7-14-16,-4 16 1 16,-2 9 7-16,0 7 7 15,6 3 4-15,5-4-16 16,12-3 0-16,6-6-8 16,8-7 2-16,27-6-2 15,13-12-10-15,11-4-6 16,20-2-58-16,12-17-154 15,6 0-351-15</inkml:trace>
  <inkml:trace contextRef="#ctx0" brushRef="#br0" timeOffset="13522.85">13029 12581 638 0,'0'0'110'15,"0"0"-103"-15,0 0 115 16,2 99-27-16,-2-45-7 16,-8 2-18-16,-2-3-10 15,2-5-7-15,3-7-7 0,-5-8-4 16,8-9 8-16,-2-8-18 16,4-9-7-16,0-7-10 15,0 0 1-15,23-14 5 16,6-16-3-16,14-9-15 15,4-4-3-15,-1-4-2 16,-1 3-14-16,-10 6-6 16,-8 8-9-16,-10 9-3 15,-11 7 10-15,0 9 11 16,-6 2 6-16,0 3-15 16,0 0-18-16,0 0 3 15,0 0-14-15,-10 12-6 16,-4 8 2-16,-3 8 14 15,-10 4 22-15,-2 4 19 0,2 2 5 16,2-1 29 0,-3-3 16-16,13-3 2 0,3-5 0 15,10-4-11-15,2-3-5 16,2-5-12-16,14-5-8 16,7-2-4-16,0-5-8 15,6-2-4-15,-7 0-43 16,-1 0-107-16,-7-1-284 15</inkml:trace>
  <inkml:trace contextRef="#ctx0" brushRef="#br0" timeOffset="14486.55">13366 12968 401 0,'0'0'295'0,"0"0"-233"0,0 0 70 16,0 0-18-16,0 0-36 15,0 0-38-15,0 3-12 16,11-3 0-16,-1 0-13 16,2 0-11-16,5 0-2 15,-1 0-1-15,-8-3-1 16,-3-4 3-16,5-2-2 15,-2-1 2-15,-2-3-2 16,3-2 1-16,-3-2-1 16,0-1-1-16,-6-1 1 15,0 4-1-15,0 2-1 0,0 4-1 16,-6 6-2 0,-6 3-5-16,-5 0 6 0,-6 15 3 15,-4 9 4-15,9 5 7 16,-3 5 6-16,3 2 3 15,11-2 8-15,3-5-6 16,4-1-4-16,4-7-10 16,19-7-4-16,0-10 0 15,12-4-4-15,6-4-24 16,3-19-47-16,-5-5-92 16,-4-5-276-16</inkml:trace>
  <inkml:trace contextRef="#ctx0" brushRef="#br0" timeOffset="14832.43">13730 12829 900 0,'0'0'63'16,"0"0"58"-16,-29 82-28 15,29-62-56-15,0-5-12 16,0-7-6-16,0-3-9 15,0-3-9-15,0-2-1 16,-2-2-5-16,-2-15-24 16,4-7-19-16,0-6-2 15,0-5-2-15,0-3 9 16,0 5 7-16,12 4 26 0,0 12 10 16,-1 6 19-16,-1 9 22 15,7 2-7-15,-1 0 14 16,1 0-8-16,-3 0-15 15,1 0-4-15,-3 0-14 16,5 0-6-16,-1 0-1 16,-3 0-68-16,3-4-169 15,1-4-388-15</inkml:trace>
  <inkml:trace contextRef="#ctx0" brushRef="#br0" timeOffset="15574.19">14031 12729 809 0,'0'0'50'16,"0"0"82"-16,0 0-20 16,0 0-46-16,0 0-29 15,0 0 42-15,0 93-27 16,-2-49-9-16,-8-2-3 16,-2-2-8-16,7-6-10 15,-1-7 3-15,6-10-10 16,-6-10-8-16,6-7-2 15,6-3-5-15,15-26 0 16,10-8-24-16,2-9-23 16,6 0-22-16,-10 6-15 0,-6 10-10 15,-6 11 38 1,-7 12 42-16,-10 7 14 0,0 0 19 16,0 17 36-16,0 5 23 15,-6 5-15-15,-3 1-1 16,3-3-16-16,0 1-12 31,6-7-16-31,0-3-16 0,0-4-2 0,0-4-42 16,6-6-101-16,5-2-230 15</inkml:trace>
  <inkml:trace contextRef="#ctx0" brushRef="#br0" timeOffset="16144">14348 12945 678 0,'0'0'374'0,"0"0"-370"15,80-45-4-15,-47 28 4 16,-2 1 0-16,-10 2-1 16,2 0-3-16,-7 3 0 15,-8-1 0-15,-4 2 1 16,-4 0 6-16,0 0 15 15,0 2 2-15,-10 1 1 16,-2 0 12-16,-5 4-6 16,-5 3-3-16,3 0-3 15,-8 3-5-15,4 12-5 0,1 5-1 16,9 1-2-16,1 4-6 16,12 0 2-16,0 0 2 15,0-1 0-15,6-1-1 16,6-3-8-16,5-6-1 15,0-4-2-15,5-10-29 16,1 0-34-16,0-4-63 16,4-16-125-16,3-6-333 15</inkml:trace>
  <inkml:trace contextRef="#ctx0" brushRef="#br0" timeOffset="16441.9">14717 12808 819 0,'0'0'87'0,"0"0"-56"15,48-74 27-15,-11 37-48 16,-6-6-9-16,8 3-1 15,-6-2-12-15,-8 4-10 16,-4 6-4-16,-9 5 23 16,-3 4 3-16,-9 3 9 15,0 6 20-15,0 4 29 16,0-1 1-16,0 4-4 0,-3 2-5 16,-3 3-13-16,0 2-6 15,0 0-14-15,0 2-10 16,-3 17-5-16,-5 5 5 15,-1 9 11-15,-5 5 1 16,-7 10 2-16,0 9-2 16,-2 4 8-16,-4 3-6 15,-2-4-8-15,10-6-3 16,3-3-5-16,11-9-4 16,11-6 1-16,0-10-1 15,17-14-1-15,18-12 0 16,10 0-20-16,13-21-60 0,-4-4-104 15,-11-1-405-15</inkml:trace>
  <inkml:trace contextRef="#ctx0" brushRef="#br0" timeOffset="27776.24">12699 6352 162 0,'0'0'95'16,"0"0"39"-16,0 0-33 16,0 0-13-16,0 0-3 15,0 0-31-15,0 0-24 16,0-7-8-16,0 7-6 16,0 0 1-16,0 0 8 15,0 0 7-15,0 0-4 16,0 0-7-16,0 0 4 15,0 0-4-15,0 0 5 16,0 0 1-16,0 0-11 16,0 0-3-16,0 0-4 15,0 0-4-15,0 0-5 16,-6 0 0-16,3 4 0 0,1 6 2 16,-2 1 2-16,2 0-2 15,-2 2 3-15,4 0 1 16,0 0-2-16,0 3 4 15,0-2-2-15,0 2-5 16,0-2 0-16,-2 1-1 16,2-1 0-16,-4 0 2 15,4 2-2-15,0-2 1 16,0 2-1-16,0-2-1 16,0 2 1-16,0-2-2 15,0-2 2-15,0 1 0 16,0 0 0-16,0-2 0 15,0 0 0-15,0-1 0 0,0-1 0 16,0 3 0-16,0-3-1 16,-2 1 1-16,2 2 1 15,-4-1-1-15,4-1 0 16,0 1 0-16,0 0 0 16,0-1 0-16,0 0 0 15,0 0 0-15,0 0 0 16,0 0 0-16,0-1-1 15,0-1 1-15,0 1-1 16,0-1 1-16,0 1-1 16,0 2 1-16,0 0 0 15,0-1 0-15,0 0 0 0,0 1 0 16,0-1-1-16,0 1 1 16,0 2 0-16,0 0 0 15,0-1 0-15,0 2 0 16,0-2 0-16,0-1 0 15,0 1 0-15,0 0 0 16,0 0 0-16,0 1 0 16,0-2 1-16,0 3 0 15,-2 1-1-15,2-1 1 16,-4 0-1-16,3-3 1 16,1 2 1-16,0-4-2 15,0 2 0-15,0-5 0 16,0 4 0-16,0 0 0 0,0 0 0 15,-4 3 1-15,4 0-1 16,-2-2 1-16,2 1 0 16,0-1 0-16,0-1 1 15,0 2 0-15,0 1-1 16,0-2 1-16,-4 2-1 16,4 2 5-16,0-4-4 15,0 5 2-15,0-2 1 16,0 0-1-16,0 0 2 15,0-2 0-15,0 1 0 16,0-1 0-16,0 0-2 16,0 3 0-16,0 0 1 15,-2 1 4-15,2 0 8 16,-4 2-4-16,4-4-5 0,-2 1 1 16,2-2-3-16,-4 0-2 15,4-2 1-15,0-2 4 16,0 2 0-16,0-3-3 15,0-1-2-15,0 0 1 16,0-3 2-16,0 0 2 16,0-1 0-16,0 0-1 15,0 1-2-15,0-1 1 16,0 1 0-16,0 0-2 16,0 1-1-16,0-3-2 15,0 1 0-15,0 0 0 16,0 0 0-16,0-2-1 0,0 1 0 15,0-2-1-15,0 1 4 16,0-1 0-16,0 0-4 16,4 0-1-16,-2-9-74 15,2-8-316-15</inkml:trace>
  <inkml:trace contextRef="#ctx0" brushRef="#br0" timeOffset="31728.32">12744 6282 51 0,'0'0'232'16,"0"0"-210"-16,0 0 17 16,0 0 32-16,0 0-3 15,0 0-5-15,-27 15-10 16,27-15-6-16,0 0-3 0,0 0 5 15,0 0-8-15,0 0-27 16,0 1-11-16,-6 1 0 16,6 0-3-16,-6 1 2 15,0 2-1-15,0-3 0 16,6 3-1-16,0-4 2 16,0-1 1-16,0 0 15 15,0 0 20-15,0 0-2 16,0 0-6-16,0 0-7 15,0 0-3-15,0 0-9 16,0 0-10-16,6 0 14 16,0 0 9-16,6 0-11 15,-1 1-3-15,-1 2-4 0,2 0-2 16,1 0 5-16,3-1-4 16,7-1 1-16,0-1 2 15,0 0 1-15,5 0 1 16,5 0 4-16,-2 0-1 15,-4-6 1-15,8 0 3 16,-3 1-5-16,-8 1-5 16,-1 2-1-16,-8 1-4 15,-3 1-2-15,-4 0 1 16,2 0-1-16,7 0 2 16,0 0 1-16,7-2-1 15,3 1-1-15,2-1 0 0,0 0 1 16,0 2-1 31,-2-2 1-47,0 1 0 0,-7 1-2 0,-5 0-4 0,3 0 4 0,-7 0-1 0,-1 0 1 15,2 0-2-15,-5 0 2 16,9 0 0-16,1 0 4 16,1 0-2-16,3 0-1 15,2 0 2-15,-5 0-1 16,-1-3-2-16,1 0 0 15,-7 2 0-15,1-1 0 16,-2 2 0-16,-5-2 1 16,3 2-1-16,2 0-1 0,1 0 0 15,5 0 1 1,1 0 1-16,7-2 1 0,-1-1-2 16,0 0 1-16,-2 0 3 15,-3 3-4-15,-6-1 0 16,-7 1 0-16,1 0 0 15,-6 0-2-15,6 0-4 16,-6 0 4-16,6 0 2 16,0 0 3-16,-1 0-1 15,7 0 1-15,4 0-1 16,-3 0-2-16,3 0 1 16,-11 0-1-16,7 0 0 15,-2 0-3-15,-8 0 1 16,3 0-3-16,-5 3-5 0,4-2 7 15,2 1 3-15,-4-1 7 16,4-1-4-16,0 1-2 16,5 1 1-16,1-2 1 15,4 0-3-15,1 0 1 16,-2 0 4-16,-1 0-5 16,-4 1 0-16,-3-1-3 15,-3 1 2-15,-4-1-2 16,0 0-1-16,0 0 4 15,0 0 2-15,0 0 2 16,0 0 7-16,0 0 16 16,0 0 1-16,0 0-14 15,0 0-14-15,0 4-13 0,-4 1-106 16,-7 0-259-16</inkml:trace>
  <inkml:trace contextRef="#ctx0" brushRef="#br0" timeOffset="35406.18">13986 6351 274 0,'0'0'7'16,"0"0"13"-16,0 0 19 16,0 0 31-16,0 0-1 15,0 0-19-15,4-5 2 16,-4 5-3-16,0 0 5 15,0 0-14-15,0-1-12 16,0 1-24-16,0-1 2 16,0-1 3-16,0 2-5 15,0 0 0-15,0 0 4 16,0 0 8-16,0 0 9 16,0 0 0-16,0 0-14 15,0-1-4-15,0-1 3 0,0 2-8 16,0 0-1-16,0 0 5 15,0 0 0 1,0 0-1-16,0 0 1 0,0 0 2 16,0 0-5-16,0 2 7 15,0 4 5-15,6 5-7 16,-6 1-2-16,0 4 12 16,0 2 2-16,0 1 6 15,0 1-8-15,0 0 2 16,0 1-7-16,0-2-7 15,0 1-3-15,0 2-2 16,0-2 0-16,0 1 0 16,0 0-1-16,0 0 0 15,0-1 1-15,0 0 0 16,0-2 0-16,0 0 0 0,0 0 4 16,0 0 8-16,0-1 4 15,6 0-8-15,-6 0-1 16,0 0-1-16,0-1-3 15,0-2-2-15,0 0-1 16,0-1-1-16,0-2 0 16,0 2 1-16,0-1-1 15,5 2 1-15,-5 1 0 16,0 3 0-16,0 0 2 16,0 0-1-16,0 2-1 15,0-4 2-15,0 1-3 16,-5 0 0-16,5 0 1 0,0-2-1 15,0 3 0-15,0-4 1 16,0-1-1-16,0 0 0 16,0-2 0-16,0-1 0 15,0 1-1-15,0 2 1 16,0 0 0-16,0 2 1 16,0 1-1-16,0 0 0 15,0-2 0-15,0-3 1 16,0 0-1-16,0 0-1 15,5-1 1-15,-5 0 0 16,6 2 0-16,-6-2 0 16,0 0 0-16,0 3 0 15,0-1 0-15,0 1 0 16,0 2 0-16,0-1 0 0,0-2 0 16,0 1 0-16,0-2 0 15,0-3 0-15,0 2 0 16,4-1 0-16,-4 0 0 15,0 1-1-15,0 1 0 16,0-2 1-16,0 2-1 16,2-4 1-16,-2 0-1 15,0 0-1-15,0-2-1 16,4 1-2-16,-4 0 5 16,0-2-1-16,2 0 0 15,-2-1 0-15,0 1 1 0,0 1 0 16,0 0 0-16,0 0 0 15,0 2 0-15,0-3 0 47,0-1-1-47,0 1-1 0,0-3-4 0,0 1 2 0,0-1 0 0,0-1 1 16,0 2 1-16,0-2 1 16,0 1-2-16,0 1-1 15,0-1 0-15,0 3 2 16,0-1 2-16,0 0 0 15,0 0 0-15,0-2 1 16,0 2 0-16,0 0 1 16,0 0-1-16,0 1 0 0,0-1 0 15,0 0-1 1,0-2 0-16,0 0 0 0,0-1 0 16,0 0 0-16,0 0 2 15,0 2-2-15,0 0 0 16,0 0-2-16,0 1 2 15,0 1 2-15,0-1-1 16,0 1-1-16,0 0 0 16,0-1 0-16,0 0 0 15,0 0 0-15,0-1 0 16,0 3 0-16,0 1 0 16,0-1 0-16,0 1 0 0,0 0 1 15,0 1-2-15,0-2 1 16,0 2 0-16,0-1 0 15,0 1 0-15,0-1 0 16,0 3-1-16,0-1 1 16,0 0 0-16,0 0 0 15,0 1 0-15,0 0 0 16,0-2 0-16,0 0 0 16,0 0 0-16,0 0 0 15,0 0 0-15,0 2 0 16,0 2-2-16,0 0 2 15,0 2 0-15,0 2 0 16,-2-4-1-16,2 1 1 16,0 0 0-16,-4-1 1 15,4 2-1-15,-6-1 0 0,6 1-1 16,-6-1 1-16,6 0 0 16,0-1-1-16,0-3 1 15,0 1 0-15,0-1-1 16,0-2 0-16,0 3-1 15,0 0-3-15,0 0-6 16,-5 3 4-16,5 0 1 16,0 0 0-16,0 0 4 15,0-2-5-15,-6-2-1 16,6 2 3-16,0 0 4 16,0 0 1-16,0 0-1 15,0-1 0-15,0 0-1 0,0 0 2 16,0-3-7-1,6 0-4-15,-6 3 5 0,0-2-5 16,5-3-3-16,-5 2 10 16,0-5-50-1,0-1 3-15,6 0 2 0,-6 0 11 16,4 0 14-16,-4 0 19 16,0 0 5-16,0 0 11 15,0 0 14-15,0 2 0 16,-4-2-14-16,-7 4-7 15,5-1-1-15,0-3 0 16,-4 0 2-16,4 0-3 16,-1 0 5-16,-5 0-6 15,0 3-1-15,1-1 1 16,-11 0 2-16,13 1 6 0,-5-2-6 16,-1 0 3-16,3-1 1 15,0 0-3-15,1 0 0 16,-1 0 6-16,-3 0-5 15,1 0-3-15,-3 0 13 16,-5 0-1-16,5 2-9 16,-4 2-1-16,3-1 9 15,1-1 2-15,3-2-4 16,-1 0-6-16,3 0-5 16,-4 0 0-16,-1 0 0 15,3 0 0-15,-7 0-1 16,4 0 0-16,-5 2 1 0,3 1 0 15,-2 0 1-15,3-2 1 16,1 2 2-16,-1-3 4 16,7 0 3-16,-5 0-3 15,5 0-6-15,-7 0-2 16,3 0-1-16,-5 0 1 16,-3 0 0-16,-4 2 3 15,0 1-2-15,4 3 4 16,-1-3 15-16,7 1-3 15,-4-3-4-15,7 1 0 16,-3-2-9-16,1 0 5 16,4 0-9-16,-5 0-1 15,1 0 0-15,3 0 0 0,-8 0 1 16,3 0 0-16,-5 0 1 16,2 0 1-16,3-2 11 15,1 1 5-15,-1-1 0 16,1-1-7-16,1 1 2 15,3 1-4-15,-3 1-9 16,-1 0 3-16,5 0-3 16,-5 0 0-16,-1 0-1 15,-3 0-1-15,3 0 2 16,3 0 1-16,1 0-1 16,-1 0-2-16,3 0 2 15,5 0 0-15,-3 0 2 0,4 0-2 16,0 0 0-16,0 0 0 15,1 0-4-15,-11 0-2 16,4 0-10-16,-1 0 7 16,-3 0 2-16,5 0 7 15,5 0 0-15,0 0 4 16,2 0-1-16,2-1-2 16,-3-3-1-16,-1 3-1 15,0 0-1-15,-4 0 1 16,4 1 1-16,1 0 0 15,3 0 1-15,-2-2-1 16,2 2 2-16,2 0 0 16,0 0 4-16,0 0-1 15,-4 0 0-15,2-1-3 16,-2-1-2-16,-2 0 0 0,6-3 3 16,0 0-2-1,-5 0 0-15,5-3 18 0,0 4-14 16,0-6-2-16,0 4 0 15,0-3 6-15,0 2-2 16,0-4-1-16,0 1-5 16,0-4 2-16,5-3 6 15,5-3-6-15,-4-1-1 16,0-2 1-16,-1 0-2 16,-3 1 0-16,2 1 0 15,2-2 0-15,-4 2 0 16,4-1-1-16,-2-3 0 0,-4 3 0 15,2-4 0-15,-2 2-3 16,0 1 3-16,4 0 1 16,-4 5 0-16,1-1 0 15,3 3-1-15,-4-1 1 16,2 3-1-16,-2-1 0 16,0 1-1-16,0 1-2 15,0 2 3-15,0 1 1 16,0 1 0-16,0 2-1 15,0 4 1-15,0-2-1 16,0 1 3-16,0 1-2 16,0-1 2-16,0 0 1 15,0-2 4-15,4-1 3 16,-4 1-3-16,6 2 3 0,-6 1-4 16,0 0-4-16,0 3-3 15,0 0-2-15,0-1-9 16,0-2-46-16,0-1-156 15,0-2-502-15</inkml:trace>
  <inkml:trace contextRef="#ctx0" brushRef="#br0" timeOffset="37228.07">25408 5249 703 0,'0'0'57'0,"0"0"49"16,0 0 31-16,0 0-35 15,0 0-45-15,0 0-12 16,0 0-14-16,18 27 12 16,-3 4 15-16,3 10-17 15,-5 7-6-15,5 4 3 16,-1 6-18-16,2-4-8 15,-1 0-5 1,-5-4-4-16,3-6-2 0,-8-8-1 16,1-7-1-16,-9-8-14 15,0-9-49-15,0-9-52 16,0-3-105-16,0-3-244 0</inkml:trace>
  <inkml:trace contextRef="#ctx0" brushRef="#br0" timeOffset="37591.94">25678 5343 551 0,'0'0'74'0,"0"0"55"0,0 0-28 15,0 0-34-15,0 0-8 16,0 0-16-16,-14 26 26 16,-3 11 4-16,-11 10-7 15,-5 6-7-15,-1 2 6 16,-7 2-25-16,2-5-19 16,-2-7-8-16,1-6-3 15,7-7-6-15,4-9-4 16,11-7-2-16,9-9-25 15,9-7-105-15,0-5-252 16</inkml:trace>
  <inkml:trace contextRef="#ctx0" brushRef="#br0" timeOffset="38539.64">25840 5073 615 0,'0'0'129'0,"0"0"21"16,0 0-32-16,0 0-34 16,0 0-13-16,0 0 0 15,33 47-9-15,-27-18-10 16,0-1-18-16,-4-2-19 16,-2 1-11-16,0-8-3 15,4-4-2-15,-4-5-1 0,0-7-44 16,0-3-106-16,0 0-150 15,5-17-473-15</inkml:trace>
  <inkml:trace contextRef="#ctx0" brushRef="#br0" timeOffset="38825.54">25995 5034 554 0,'0'0'242'0,"0"0"-195"16,0 0 74-16,0 0 4 16,0 0-36-16,-85 72-15 15,66-40-23-15,-5 0-12 16,-1-2-15-16,2 0-14 0,4-7-7 16,-3-3-3-16,7-7-1 15,9-5-26-15,4-5-67 16,2-3-117-16,0 0-201 15</inkml:trace>
  <inkml:trace contextRef="#ctx0" brushRef="#br0" timeOffset="39022.48">25902 5116 358 0,'0'0'193'16,"0"0"-96"-16,0 0 64 15,0 0-57-15,0 0-26 16,-73 76-11-16,57-61-45 16,5 1-18-16,3-5-4 15,2-1-2-15,2-5-35 16,2-5-119-16,2 0-231 15</inkml:trace>
  <inkml:trace contextRef="#ctx0" brushRef="#br0" timeOffset="39239.92">25772 5171 440 0,'0'0'257'0,"0"0"-221"16,0 0 100-16,0 0-41 16,0 0-25-16,95 0-33 15,-75 7-24-15,-5 4-13 16,-7-1-8-16,2 3-4 16,-10-5-88-16,0-2-165 15</inkml:trace>
  <inkml:trace contextRef="#ctx0" brushRef="#br0" timeOffset="42586.28">26067 5552 804 0,'0'0'176'0,"0"0"-61"0,0 0 6 16,0 0-25-16,0 0-43 15,0 0-27-15,23-16-14 16,-17 15-12-16,-4 1-2 16,-2 0-10-16,0 0-75 15,0 0-121-15,0 6-307 16</inkml:trace>
  <inkml:trace contextRef="#ctx0" brushRef="#br0" timeOffset="44798.05">26552 5222 502 0,'0'0'29'0,"0"0"53"16,0 0 15-16,0 0-22 15,0 0-20-15,0 0-16 16,0 0-8-16,-10 12-4 16,8-2-2-16,-4 2 25 15,-4 5-9-15,3 4-10 16,-5 2-8-16,-3 5 16 15,1 3-16-15,-2 4 1 16,1 4-1-16,1 0-5 16,3 0-2-16,-1-2-6 15,8-2-7-15,2-5 1 0,2-3 0 16,0-3-4-16,0-6 1 16,14 0-1-16,7-4 0 15,4-1-1-15,3-3-1 16,4-6 0-16,-6 1 2 15,1-5 3-15,-10 0-3 16,1 0 0-16,-1-2 3 16,-1-9 7-16,5-4-7 15,2-4-1-15,-3-1-2 16,1-2 0-16,6-1-6 16,-4 0-4-16,-3-1-2 15,-5 3 2-15,1-1-2 0,-9 5-2 16,-1-2 12-16,0 0 1 15,0-2 1-15,4 1 0 16,-5-2 0-16,1 1 3 16,2-2-3-16,-4 0-2 15,-2 3-7-15,-2 0-16 16,0 5 12-16,0 1 7 16,0 3 0-16,-8 1-3 15,-4 1 0-15,3 2 9 16,1 0 0-16,-2-2 3 15,4 4-3-15,1-4 2 16,-1 2-1-16,0 0-1 16,0-2 0-16,2 1 0 15,-2 2 0-15,5 0 0 16,-5 1 0-16,-4 2 0 0,-2 0-3 16,5 3-1-16,-9 0 3 15,4 0-3-15,1 0 0 16,-1 6-19-16,3 1-51 15,1 3-21-15,-2-2-61 16,4-3-279-16</inkml:trace>
  <inkml:trace contextRef="#ctx0" brushRef="#br0" timeOffset="45803.73">26604 5430 180 0,'0'0'71'16,"0"0"-2"-16,0 0 15 15,0 0-1-15,0 0-14 16,0 0-37-16,6-13 0 16,-6 13 20-16,0 0 1 0,0 0-3 15,0-1-5 1,0 1-3-16,0 0-4 0,0 0-14 15,0 0-3-15,0 0-9 16,0 0-10-16,0 4-1 16,0 8 3-16,-8 3 7 15,-2 0 4-15,4 2 7 16,-1 0-4-16,1-1 21 16,0 0-1-16,2-5-20 15,4-4 3-15,0-1-1 16,0-2-10-16,0-4-10 15,0 0-1-15,6 0-46 16,6 0-142-16,-9-5-451 16</inkml:trace>
  <inkml:trace contextRef="#ctx0" brushRef="#br0" timeOffset="46120.13">26614 5496 357 0,'0'0'286'16,"0"0"-218"-16,0 0 43 15,0 0-41-15,0 0-3 16,0 0-13 0,63-1-26-16,-51 1-11 0,-2 0-15 15,-4 0-2-15,-4 0-15 16,-2 0-72-16,0-1-32 16,0-4-181-16</inkml:trace>
  <inkml:trace contextRef="#ctx0" brushRef="#br0" timeOffset="46334.06">26767 5415 648 0,'0'0'109'16,"0"0"-38"-16,0 0 59 15,0 0-16-15,0 0-48 16,-60 89-14-16,54-65-42 16,4-5-10-16,2 0-7 15,0-8-134-15,0-7-367 16</inkml:trace>
  <inkml:trace contextRef="#ctx0" brushRef="#br0" timeOffset="48638.13">27137 5115 35 0,'0'0'514'15,"0"0"-414"-15,0 0 39 16,0 0-38-16,0 0-52 15,0 0-37-15,23-19 10 16,-7 10-20-16,-5-1 9 0,-3 0-1 16,2 3 3-1,-8-2-3-15,3 4 2 0,-5-2 18 16,4 2-12 0,-2 0-8-16,2 1 3 0,-2 0 8 15,-2 2-6-15,0 1 1 16,0 1-12-16,0 0-4 15,0 0-2-15,0 0-3 16,0 1 0-16,0 11 4 16,0 3 1-16,0 1 0 15,0 2 0-15,0-1 0 16,0 1 0-16,0-3-2 16,-6 3-14-16,0-4-6 15,1-4 4-15,-1 2 4 0,0-4-1 16,4 0 6 15,-4-2 1-15,0 0 8-16,1-2 0 0,1-3 0 0,-2 2 2 0,0 0 0 0,2 0 0 15,4 1 0-15,-2-2 1 16,2-1 0-16,0 0 4 16,0 1 5-16,0-1 3 15,0 1 2-15,0-1 7 16,2 3 0-16,12-4 6 15,-3 2 2-15,7-1-16 16,-1 1-9-16,-5-2-6 16,1 0-2-16,7 0-29 0,-7 0-122 15,3 0-162 1</inkml:trace>
  <inkml:trace contextRef="#ctx0" brushRef="#br0" timeOffset="48853.94">27143 4923 224 0,'0'0'261'16,"0"0"-210"-16,0 0 76 15,0 0-12-15,0 0-14 16,-57 75-26-16,50-39 2 15,-1-1-25-15,6-2-17 16,-2 0-6-16,4-6-16 16,0-3-4-16,0-4-1 15,10-4-8-15,-4-4 0 0,3-2-48 16,-1-4-128-16,2-3-164 16</inkml:trace>
  <inkml:trace contextRef="#ctx0" brushRef="#br0" timeOffset="49252.95">27375 4938 582 0,'0'0'113'16,"6"80"63"-16,-6-34-35 16,0 3-30-16,0-4-39 15,0-3-31-15,-4-3-33 16,-2-4-8-16,-1-4-17 16,-3-8-190-16,-2-11-607 15</inkml:trace>
  <inkml:trace contextRef="#ctx0" brushRef="#br0" timeOffset="57459.15">27503 5632 286 0,'0'0'188'0,"0"0"-151"16,0 0 44-16,0 0 27 15,0 0-19-15,0 0-34 16,0 0-19-16,0 0 1 16,0 0-1-16,0 0 9 0,0 0-2 15,0 0-9-15,0 0-9 16,0 0-4-16,0 0 4 16,0 0-4-16,0 0-6 15,0 0 0-15,16 0 0 16,-1 0 4-16,8 0-4 15,1 0-7-15,-1 0-6 16,0 0-2-16,0 0-2 16,1 0-43-16,-3 0-77 15,-4 3-72-15,-1-3-211 16</inkml:trace>
  <inkml:trace contextRef="#ctx0" brushRef="#br0" timeOffset="57812.04">27507 5770 545 0,'0'0'176'0,"0"0"-96"16,0 0 3-16,0 0 19 16,0 0-16-16,0 0-26 15,97 3-22-15,-74 1-17 16,-2-1-14-16,-1 0-7 15,-5 2-1-15,-5 1-61 16,-2-2-184-16</inkml:trace>
  <inkml:trace contextRef="#ctx0" brushRef="#br0" timeOffset="59407.88">28106 5498 159 0,'0'0'659'16,"0"0"-633"-16,0 0 5 16,0 0 40-16,0 0-25 15,0 0 0-15,0 0-28 16,0 1-5-16,15-8-13 15,8-1-16-15,1 0 16 0,3 3 1 16,-6 2 0 0,-3 0 0-16,-11 3 0 0,3 0 0 15,-4 0 5-15,-6 6-4 16,0 15 7-16,0 5 15 16,0 8 17-16,-18 2 21 15,-5 1-20-15,2-1 15 16,3-5-10-16,1-4-5 15,1-9-14-15,5-5-6 16,3-6-11-16,4-6-7 16,4 1-3-16,0-2-1 15,0 0-3-15,0-13-21 16,16-10-69-16,9-2-18 16,8-2 24-16,2-1-4 15,0 1 2-15,1-2 24 0,-6 6 63 16,-5 2 2-16,0 2 21 15,-6 5 24-15,-3 7-5 16,-10 2 5-16,-4 5-6 16,-2 0-37-16,0 0-2 15,0 15-8-15,0 3 8 16,0-1 5-16,0-1 4 16,0-4-7-16,0-5-2 15,0-3-1-15,0-4 1 16,9 0 3-16,-1 0 11 15,4-7-7-15,-7-5-2 16,-1-1-5-16,0 2-8 0,-4 2 4 16,0 2 4-16,0 2 0 15,0 2 8-15,-10 0-1 16,-1 3 1-16,1 0-4 16,-3 0 2-16,-5 2 5 15,1 10 0-15,-5 2-1 16,1 6 8-16,2 1-1 15,-3 0 8-15,9 1-11 16,3-1-3-16,0-1-2 16,5 0 5-16,5-3-8 15,0-2-3-15,0-2 1 16,0-3 6-16,11-2 13 16,11-5 9-16,5-2-12 0,10-1-15 15,7 0-5 1,1 0-26-16,1-4-123 0,-11-4-211 15</inkml:trace>
  <inkml:trace contextRef="#ctx0" brushRef="#br0" timeOffset="60093.85">28629 5853 381 0,'0'0'114'15,"0"0"-47"-15,0 0 26 16,0 0-3-16,0 0-11 15,0 0-12-15,0 0 14 16,0 0-12-16,0 0-8 0,0 0 3 16,0 0-10-16,0 0-29 15,-2 11-16-15,-13 11 15 16,1 6 40-16,-2 2-11 16,-1 0-28-16,9-4-7 15,2-1 0-15,3-5-15 16,3-6 2-16,0-4-3 15,9-4-1-15,9-6-1 16,7 0 0-16,8-12-27 16,-4-13-53-16,0-4-60 15,-6-2-147-15,-7-1-326 16</inkml:trace>
  <inkml:trace contextRef="#ctx0" brushRef="#br0" timeOffset="60445.24">28677 5684 946 0,'0'0'101'0,"0"0"20"15,0 0-55-15,0 0-66 16,0 0-3-16,0 0-23 15,0 7-99-15,0 5-142 16,2 1-529-16</inkml:trace>
  <inkml:trace contextRef="#ctx0" brushRef="#br0" timeOffset="60733.7">28850 5872 570 0,'0'0'199'16,"0"0"-173"-16,0 0 92 16,0 0-17-16,0 0-49 15,0 0-39-15,4 4-12 16,-4 22 10-16,0 5 38 16,0 6 7-16,0-1-12 15,-4 1-17-15,-2-3-4 16,0-4 0-16,4-8-1 15,-2-5-5-15,3-8 1 16,-3-5-1-16,2-2-15 0,-4-2-2 16,-4 0-8-16,-1-9 8 15,1-9-77-15,10-8-109 16,0 1-170-16</inkml:trace>
  <inkml:trace contextRef="#ctx0" brushRef="#br0" timeOffset="61133.59">28984 5654 997 0,'0'0'99'16,"0"0"-96"-16,0 0-3 16,0 0-17-16,0 0 1 15,0 0-130-15,-14 26-327 16</inkml:trace>
  <inkml:trace contextRef="#ctx0" brushRef="#br0" timeOffset="61959.01">28617 5161 174 0,'0'0'258'16,"0"0"-164"-16,0 0 42 0,0 0-29 15,0 0-20-15,0 0-14 16,0 0-6-16,0 1-17 16,0 11-16-16,0 6 28 15,0 4-10-15,0 4-4 16,0 1-12-16,0-1-10 15,0-4-16-15,0-2-10 16,4-7 0-16,-4-5-3 16,2-5-77-16,2-3-188 15,-2-1-227-15</inkml:trace>
  <inkml:trace contextRef="#ctx0" brushRef="#br0" timeOffset="62339.88">28739 5168 376 0,'0'0'279'0,"0"0"-242"15,0 0 51-15,0 0 12 16,0 0 25-16,0 0-34 15,-73 65-21-15,46-45-12 16,-2 3-3-16,5-3-19 0,1-4-25 16,2-2-9-1,9-4-1-15,1-4-1 0,7-2-1 16,2-2-49-16,2-1-72 16,0-1-104-16,0 0-216 15</inkml:trace>
  <inkml:trace contextRef="#ctx0" brushRef="#br0" timeOffset="62971.68">28509 5209 282 0,'0'0'137'0,"0"0"-95"16,0 0 98-16,0 0 3 15,0 0-31-15,0 0-4 16,103 78-15-16,-72-64 4 0,0-3-30 16,-8 1-41-16,-6-4-26 15,-3 0-2-15,-8 1-55 16,-6-3-173-16</inkml:trace>
  <inkml:trace contextRef="#ctx0" brushRef="#br0" timeOffset="66430.4">29486 5416 89 0,'0'0'253'0,"0"0"-201"16,0 0 33-16,0 0-10 15,0 0-23-15,0 0-1 16,5-3 7-16,-3-4-32 16,2 6 37-16,-4-4-11 15,0 2 5-15,0 2-11 16,0 1 8-16,0 0-9 0,0 0-16 15,0 0-12 1,0 0-9-16,0 0-8 0,0 0-7 16,0 0 3-16,-4 9 4 15,-9 6 6-15,1 5 7 16,-3 1 1-16,1 3 2 16,4 0 11-16,-1 6-7 15,-1 0 3-15,6 1-8 16,-3 1 2-16,3-2-7 15,4-1-1-15,2-4-7 16,0-3 3-16,0 0-3 16,0-2 1-16,2-3-1 15,7-3 0-15,3-3-1 16,0-2-1-16,3-4 0 16,-1-2 3-16,1-3-3 0,5 0 1 15,1 0-1-15,2-4 0 16,0-9-1-16,5-2 1 15,-5-2 0-15,4-2-1 16,-4-2-1-16,-3-2 1 16,-5-2-2-16,1-5-7 15,-5-4 5-15,-3 0-17 16,2-1-9-16,-3 4 7 16,-1-1 9-16,0 1-8 15,0 3 9-15,2 1-4 16,-8 4 14-16,0 4 2 15,0 4-16-15,0 1-2 0,-8 3 13 16,-6 1 7-16,3 3 9 16,-7 1-9-16,3 3 4 15,1 2-4-15,-5 1 4 16,1 0 3-16,-1 1-2 16,-2 11 0-16,3 0-1 15,1 2-4-15,7 4-4 16,4-1-2-16,6 1-62 15,0-1-134-15,0-4-293 16</inkml:trace>
  <inkml:trace contextRef="#ctx0" brushRef="#br0" timeOffset="67255.07">29458 5591 57 0,'0'0'191'0,"0"0"-152"15,0 0 5-15,0 0 6 16,0 0 4-16,0 0 16 16,-2 7-5-16,2-7 32 15,0 0 9-15,0 0-34 16,-3 0-8-16,3 0-1 15,0 0-7-15,0 0-18 0,0 0-8 16,0 0-7-16,0 0-10 16,0-4-13-16,3-3-3 15,9 1-1-15,0-1 4 16,5 3-3-16,-1 1 2 16,-3 3 1-16,3 0-1 15,-9 0 1-15,-1 3-3 16,-2 7-3-16,-2 3 1 15,2-1 5-15,-4 1 5 16,2-1 2-16,4-5 11 16,-2-4 4-16,1-3 7 15,5 0 12-15,2 0 10 16,1-2-28-16,5-11-23 16,-7-1-13-16,-1 3-99 15,-8 4-163-15,-2 1-402 0</inkml:trace>
  <inkml:trace contextRef="#ctx0" brushRef="#br0" timeOffset="68343.22">29838 5828 370 0,'0'0'288'0,"0"0"-166"0,0 0 26 15,0 0-2 1,0 0-51-16,0 0-31 0,16-13-22 16,-16 13-16-16,0 0-26 15,-4 3 0-15,-8 14 0 16,1 3 27-16,-5 4 7 16,8-1-12-16,-1-1-3 15,3-3-3-15,6-2-11 16,0-3 1-16,0-2-1 15,4-3 0-15,7-4 0 16,3 0-1-16,3-5-4 16,3 0-12-16,-3-5-43 15,-3-11-59-15,-3-5-95 16,-5-6-237-16</inkml:trace>
  <inkml:trace contextRef="#ctx0" brushRef="#br0" timeOffset="68574.14">29956 5658 356 0,'0'0'610'0,"0"0"-544"16,0 0 30-16,0 0-51 15,0 0-32-15,0 0-13 16,-3-8-14-16,-3 12-51 15,0 9-70-15,-4-2-173 16</inkml:trace>
  <inkml:trace contextRef="#ctx0" brushRef="#br0" timeOffset="68933.53">30053 5887 599 0,'0'0'251'16,"0"0"-221"-16,0 0 44 0,0 0-20 15,0 0-40-15,0 0 7 16,0 52 15-16,0-20 0 16,-5 0-17-16,1 0 0 15,2-4 1-15,-2-6 9 16,-2-3-14-16,0-8 13 16,0-4 0-16,1-4-4 15,-7-3-10-15,0 0 3 16,1 0-2-16,-1-7-10 15,2-7-5-15,10-5-21 16,0 2-79-16,0-2-124 0,10 3-340 16</inkml:trace>
  <inkml:trace contextRef="#ctx0" brushRef="#br0" timeOffset="69179.45">30141 5715 730 0,'0'0'309'16,"0"0"-305"-16,0 0-4 0,0 0-11 15,0 0-2 1,0 0-46-16,-12 8-208 0</inkml:trace>
  <inkml:trace contextRef="#ctx0" brushRef="#br0" timeOffset="71461.3">29987 5138 388 0,'0'0'140'16,"0"0"-72"-16,0 0 53 16,0 0-4-16,0 0-55 15,0 0-8-15,0 0 6 16,-5 13-3-16,5-13-9 0,0 0 5 16,9 0-14-1,-1 0-11-15,-2 0-11 0,4-4-9 16,-8-3-3-16,5-3-2 15,-1 0-3-15,0 3-3 16,-4 0-1-16,-2 3 2 16,0 3-1-16,0 1-3 15,0 0 0-15,0 0-5 16,0 0-2-16,0 6 13 16,-12 14 2-16,-3 7 7 15,1 0 8-15,3 3 8 16,-1-5 0-16,6-2-2 0,0-3-11 15,2-8 3 1,2-2-14-16,2-6-1 0,0-1-3 16,0-3-56-1,0 0-176-15,0-3-599 0</inkml:trace>
  <inkml:trace contextRef="#ctx0" brushRef="#br0" timeOffset="71573.78">29982 5012 575 0,'0'0'228'16,"0"0"-123"-16,0 0 20 15,0 0-60-15,0 0-46 16,0 0-16-16,-24 10 5 16,5 17 10-16,-2 7 18 15,-1 3-10-15,5 1-2 16,-1-4-5-16,11-1 0 15,3-4-17-15,4-2-2 0,0-4 0 16,0-3-1 0,15-6-50-16,3-6-121 0,5-8-165 15</inkml:trace>
  <inkml:trace contextRef="#ctx0" brushRef="#br0" timeOffset="71936.66">30208 4957 702 0,'0'0'16'0,"0"0"123"15,-7 102-5-15,-3-55-28 16,-2 1-48-16,-5-3-32 15,-6 0-22-15,-1-5-4 16,-7-2-9-16,0-8-178 0,2-10-367 16</inkml:trace>
  <inkml:trace contextRef="#ctx0" brushRef="#br0" timeOffset="75212">31185 4777 664 0,'0'0'103'16,"0"0"-27"-16,0 0-9 15,0 0 19-15,0 0-1 16,0 0-30-16,0 0-17 15,35-29-4-15,-35 29-10 16,0 0-6-16,0 2-5 16,0 18-9-16,-4 9 29 15,-8 5-2-15,1 5-1 16,-3-4-10-16,5-2-7 16,3-5-7-16,4-5-2 0,2-3 1 15,0-4-2 1,2-7 0-16,13-4-1 0,9-5 3 15,1 0-5-15,8-14-32 16,-6-12-70-16,-2-7-114 16,0-5-263-16</inkml:trace>
  <inkml:trace contextRef="#ctx0" brushRef="#br0" timeOffset="75469.42">31321 4620 995 0,'0'0'62'0,"0"0"18"15,0 0-27-15,0 0-34 16,0 0-13-16,0 0-6 16,2-7-29-16,2 7-107 15,-2 0-189-15</inkml:trace>
  <inkml:trace contextRef="#ctx0" brushRef="#br0" timeOffset="76113.2">31505 4831 686 0,'0'0'244'0,"0"0"-150"16,0 0 20-16,0 0-54 0,0 0-53 16,0 0-7-16,77 0-1 15,-51 0-8-15,-5 0-50 16,-4 1-85-16,-15 5-168 16,-2-4-315-16</inkml:trace>
  <inkml:trace contextRef="#ctx0" brushRef="#br0" timeOffset="76291.14">31458 4958 830 0,'0'0'124'0,"0"0"-73"15,0 0 50-15,0 0-30 0,0 0-43 16,93 0-25-16,-62 0-3 15,0 0-60-15,-9 0-266 16</inkml:trace>
  <inkml:trace contextRef="#ctx0" brushRef="#br0" timeOffset="76888.95">31873 4780 901 0,'0'0'6'15,"0"0"0"-15,25-74 33 16,-19 57 11-16,-2 7 17 16,-4 4-7-16,0 4-20 15,0 2-10-15,0 0-2 16,0 0-12-16,0 0-16 16,0 0-2-16,0 0-4 0,-4 17-4 15,-8 8 10 1,5 5-1-16,1 6 1 0,6-4 1 15,0 2 0-15,0-1-1 16,0-4-1-16,0-3-7 16,2-4-18-16,2-5-7 15,-4-2 9-15,0-4 1 16,-6-2-2-16,-12-1 9 16,-5 1 5-16,-4-4 9 15,-2 1 2-15,0 0 0 16,-2-2 9-16,8-1 16 15,9-2 14-15,4 1-1 0,8-2-24 16,2 2-7 0,0 0 1-16,12 0 7 0,7 1 19 15,9 1-1-15,1 1-22 16,0-3-9-16,0 0-2 16,-2-2-6-16,-4 0-33 15,-7 0-74-15,-5 0-174 16</inkml:trace>
  <inkml:trace contextRef="#ctx0" brushRef="#br0" timeOffset="77112.88">32119 5046 465 0,'0'0'807'0,"0"0"-807"16,0 0-24-16,0 0-10 16,0 0-125-16,0 0-239 15</inkml:trace>
  <inkml:trace contextRef="#ctx0" brushRef="#br0" timeOffset="77341.81">32270 5043 696 0,'0'0'0'15,"0"0"-565"-15</inkml:trace>
  <inkml:trace contextRef="#ctx0" brushRef="#br0" timeOffset="77445.77">32452 5035 917 0,'0'0'147'16,"0"0"-130"-16,0 0 18 16,0 0-35-16,0 0-51 15,0 0-324-15</inkml:trace>
  <inkml:trace contextRef="#ctx0" brushRef="#br0" timeOffset="77888.63">32549 4638 486 0,'0'0'350'0,"0"0"-346"16,0 0 17-16,0 0 42 16,82-32-31-16,-65 32 13 15,1-2-22-15,-3 2 3 16,-3 0 3-16,-6 0 10 15,-1 9-8-15,-1 3 16 16,-4 6 9-16,0 1-3 16,0 2 3-16,0-2-12 15,-6-1-18-15,-3-3-19 16,3-4-6-16,2 0-1 16,4 4-6-16,0 1-47 15,0 10-18-15,16 2-14 0,1-2 14 16,-7 1 34-16,-3-7 32 15,-7-4 5-15,0-6 2 16,0-6 22-16,0-2 47 16,0-2 1-16,0 0 4 15,0 0-31-15,0 0-37 16,0 0-8-16,0 5-30 16,6 6-125-16,12 1-275 15</inkml:trace>
  <inkml:trace contextRef="#ctx0" brushRef="#br0" timeOffset="81866.92">32796 4936 245 0,'0'0'72'16,"0"0"-64"-16,0 0 33 15,0 0 28-15,0 0-26 16,0 0-30-16,0 0 3 15,-2-1 3-15,2 1 1 16,0 0 2-16,0 0 3 16,0 0-5-16,0 0-2 15,0 0 16-15,0 0 26 16,0 0 20-16,0 0-4 0,0 0 0 16,0 0-20-1,0 0-17-15,0 0-11 0,0 0-8 16,0 0-11-16,0 0-7 15,0 0 3 17,0 0-5-32,0 0 0 0,0 1-3 0,0 10 3 0,0 3 7 15,0 2 2-15,0 3 0 16,-4-1 7-16,0-3 3 16,-2-1-2-16,-2-1-7 15,-3-5-5-15,-5 1-4 16,-1-4 0-16,-1-2-1 15,1-1-14-15,-1-2-138 16,9 0-286-16</inkml:trace>
  <inkml:trace contextRef="#ctx0" brushRef="#br0" timeOffset="90526.59">30699 5860 964 0,'0'0'53'15,"0"0"-53"-15,0 0-28 0,0 0-77 16,0 0-102-16,85 0-247 15</inkml:trace>
  <inkml:trace contextRef="#ctx0" brushRef="#br0" timeOffset="122866.26">19023 5590 0 0,'0'0'19'16,"0"0"-13"-16,0 0 39 16,0 0-2-16,0 0 49 15,0 0 14-15,0 0 6 16,0 0-21-16,0 0-20 15,0 0-15-15,0-2-17 16,0 1-18-16,0-2-12 16,0 0-3-16,5 1-6 15,-5 0 0-15,0 0 2 0,0 2 7 16,0 0 5-16,0 0 3 16,0 0 10-16,0 0 5 15,0 0 6-15,0 0-14 16,0 0-17-16,10 0-2 15,-4 0 0-15,8 0 5 16,3 0 1-16,6 0-2 16,-1 0-2-16,1 0-4 15,4 0-3-15,-4 0 2 16,4 0 1-16,-1 0 6 16,3 0 5-16,2 0-5 15,-2 0 0-15,-4 0-2 0,2 0-7 16,-4 0 0-16,1 0 0 15,-3 0 0-15,6 0 1 16,-8 0-1-16,3 0-1 16,1 0 1-16,-2 0 1 15,2 0 0-15,3 0 1 16,-1-1 6-16,4 0 10 16,-6 1-2-16,0 0-6 15,1 0-5-15,-7 0-4 16,1 0-1-16,-3 0-1 15,3 0 1-15,-3 0 1 16,2 0-1-16,3 0 0 16,1 0 1-16,2 0 1 0,5 0-2 15,-3 0 0 1,6 0-1-16,-2 0 1 0,-4 0 0 16,-4 1 0-1,1 2 0-15,-9 0 0 0,3 0 0 16,-5 0-2-16,1-1 2 15,-6 0 1-15,5-1 0 32,-1 1-1-32,2-2 1 0,5 0-1 0,3 0 0 15,1 0 2-15,6 0-2 16,-4 0 1-16,1 0-1 16,3 0 0-16,-2 0-1 15,-2 0 0-15,-2 1 1 16,7-1 1-16,-9 0-1 0,4 0 0 15,-2 0 0 1,3 1 0-16,-1 1 0 0,-2-1 1 16,-3 1 2-16,5-1-3 15,-6 0 0-15,7-1 11 16,-3 0-4-16,2 0 13 16,1 0-11-16,-3 0 10 15,2 0-18-15,0 0-1 16,1 0-1-16,-1 0 1 15,-2 0-1-15,1 0 1 16,-3 0 0-16,-4 0 0 16,3 0 0-16,-3 0 1 15,-7 0-2-15,4 0 1 0,-1 0 0 16,1 0 0-16,5 0 1 16,5 0-1-16,-1 0-1 15,2 0 1 1,1 0-4-16,3 0 3 0,-4 0-4 15,2 0 3-15,-4 0 1 16,1 0 1-16,-5 0 0 16,-3 0 1-16,3 0-1 15,-1 0 0-15,5 0 0 16,-2 0-1-16,-1 0 0 16,3 0-4-16,1 0 1 15,-3 0 4-15,2 0 1 0,-1 0-1 16,-5 0 0-16,3 0 1 15,-3 0 0-15,2 0 1 16,-3 0-2-16,7 0 2 16,1 0 1-16,-3 0-3 15,2 0 0-15,3 0 0 16,-3 0 0-16,-2-1 1 16,3 1 0-16,-5-1-1 15,1-1 0-15,-1 2 0 16,0-1-1-16,1 1 1 15,3 0 0-15,0-2 0 16,-1 2 1-16,-5 0-1 16,-1 0-1-16,-2 0 1 0,-3 0 1 15,-3 0-1 1,6 0 0-16,-3 0 0 0,3 0 0 16,2 0 0-16,9 0 0 15,2 0 0-15,4 0 0 16,0 0 0-16,0 0-5 15,-2 0 3-15,-1 0 2 16,-5 0 0-16,2 0 0 16,-2 0 0-16,-1 0 0 15,-9 2-1-15,-1-2 1 16,8 0 0-16,-3 0 0 16,8 0 0-16,1 0 0 15,3 0-1-15,-2 0-2 16,-4 0 3-16,2 0 0 0,-5 0 0 15,-1 0 1-15,1 0 0 16,-3 1 0-16,-3-1-1 16,5 0 0-16,1 0 0 15,3 0 0-15,2 2 0 16,-1-1-1-16,-3 0 1 16,2 1 0-16,-3-1 0 15,-5 2 0-15,-3-1 2 16,2-2-1-16,-6 1-1 15,-3-1 4-15,-1 0 3 16,2 0 9-16,-2 1 0 16,4 1-3-16,0-1 1 15,3 1-1-15,-1 1-6 0,2-2-1 16,-2 2 1-16,-4-2 5 16,1 0 2-16,5-1-7 15,-8 2 1-15,2 0 7 16,2-2 5-16,-4 1 1 15,3 0-8-15,5 1-2 16,4 1-3-16,1-2-6 16,-3 1-2-16,3-2 0 15,-7 2-2-15,4 1-12 16,-8-1-28-16,-2 1-60 16,-2-2-168-16,-12 2-591 15</inkml:trace>
  <inkml:trace contextRef="#ctx0" brushRef="#br0" timeOffset="132511.1">21707 4600 514 0,'0'0'32'16,"0"0"-25"-16,0 0 27 0,0 0 20 16,0 0 7-16,0 0-7 15,0 0 3-15,15-3 5 16,-15 3 14-16,0-1-12 15,0-1-20-15,0 0-10 16,0 0-11-16,0-1 3 16,0 0 1-16,0-1-11 15,-4 0-7-15,-1-1-9 16,-7 1-1-16,2 3-1 16,-3-2 0-16,1 1 2 15,-3 2 5-15,3 0-5 0,0 0 0 16,1 0-1-16,-1 0 0 15,2 6 0-15,3 7 1 16,1 1 0-16,2 1 2 16,4 1-2-16,0 2 0 15,0-3 0-15,0-2 1 16,6-3 1-16,5-4-2 16,5-5 2-16,1-1-1 15,1 0 3-15,-1 0-3 16,-5-9 1-16,3-1-2 15,-3-1 1-15,0 0 0 16,-3 1 0-16,-3-2 1 16,0 4-1-16,-4 2 1 0,-2 1 10 15,0 5 12 1,0 0-1-16,0 0-8 0,0 0-7 16,0 0-7-16,0 0-1 15,0 0-6-15,0 7-4 16,0 10 9-16,0 4 1 15,-2 3 0-15,-4 2 0 16,2-1 0-16,2-1 1 16,-4-2-1-16,-3-7 0 15,3-2 0-15,-4-6 0 16,-1-3-4-16,3-4 4 16,-4 0 11-16,1 0 21 0,-5-2 0 15,4-6-14 1,1 1-16-16,1 3-2 0,-2 2-43 15,5 2-42 1,1 0-91-16,6 11-282 0</inkml:trace>
  <inkml:trace contextRef="#ctx0" brushRef="#br1" timeOffset="140377.07">13110 6397 195 0,'0'0'62'0,"0"0"-38"16,0 0 57-16,0 0-14 15,0 0 4-15,0 0 1 16,0 0-10-16,-2-11 10 15,2 11-2-15,0 0-19 16,0 0-12-16,0 0 0 16,0 0-14-16,0 0-5 15,0 0 1-15,0 0-2 16,0 0-4-16,0 0-2 16,0 0 3-16,0 0 0 15,0 0-4-15,0 0-5 16,0 0-5-16,0 0-2 0,0 0 0 15,0 0 0-15,0 3 0 16,0 8 1-16,0 3-1 16,0 2 3-16,0 2-3 15,0 0 0-15,0 0 0 16,0-1 1-16,0-1-2 16,0 0 2-16,0 1-2 15,0 0 4-15,0-1-3 16,0 2 1-16,-4 1-1 15,2-3 0-15,-2 5 0 16,2-2 0-16,-1-3 1 16,1 3-1-16,2-1 0 15,0-1 0-15,0 0 0 0,0-1-2 16,0 1 0-16,0-1-1 16,0 0 3-16,0-2 0 15,0 0 1-15,0 1-1 16,0 1 1-16,0 3 0 15,0-1-1-15,0-2 0 16,0-1 0-16,0 1 0 16,0-2 0-16,0 0 0 15,0 0-1-15,5 0-1 16,1 0 2-16,0 2 1 16,-4 1 1-16,-2 3 1 15,4 0-3-15,-4-1 1 0,0-1-1 16,0-1 0-1,0 1 1-15,0-2 0 0,0-2 0 16,0-1-1-16,2 0 1 16,2-1-1-16,-2 1 0 15,2 2 1-15,-4 1 5 16,0 2 4-16,0-2-8 16,0 0-1-16,0-2 4 15,0 3-3-15,0-3-2 16,0 2 1-16,0-1 0 15,0-1 0-15,0 2 3 16,0-2-2-16,0 2 4 16,0 1-2-16,0-1 0 15,0 0-1-15,0 1-1 16,0-1-1-16,0-1-1 0,0-1 3 16,0-1-3-16,0 0 1 15,0-1-1-15,0-2 0 16,0 1 0-16,0-1 1 15,0 1 1-15,0 0-2 16,0-1 1-16,0 0-1 16,0 0 1-16,0-2-1 15,0 1 0-15,0 1 0 16,0-1 0-16,-6-1 0 16,2 3 1-16,2 1-1 15,-2 2 1-15,-2 0 0 16,4-2 0-16,-2 0-1 0,2-3 1 15,2 2 0-15,0-1-2 16,0-3 2-16,0 4-1 16,0 1 1-16,0-2-1 15,0 2 2-15,-3 4-2 16,-3-2 0-16,0 1 0 16,4 1 0-16,-4-2 0 15,6 0 0-15,0-1 3 16,0-1-3-16,0-2 1 15,0 1 4-15,0-3 0 16,0 0-3-16,2 1-1 16,2-1 1-16,-2 1-1 15,2-1 1-15,-2 0-2 0,-2-1 0 16,4 0 0-16,-4 0 2 16,2-1-1-16,-2 2 0 15,0-1-1-15,0 5 0 16,0-2-1-16,0-1 3 15,0 1 1-15,3-1-3 16,-3-1 0-16,0 0 2 16,0-3 6-16,0 1 9 15,2-1-1-15,-2-2 0 16,0 0-2-16,4 1-7 16,-4-1-5-16,0-2-1 15,0-1-1-15,2 0-4 0,2 0-27 16,2-12-80-16,0-15-158 15</inkml:trace>
  <inkml:trace contextRef="#ctx0" brushRef="#br1" timeOffset="143554.17">13166 6351 143 0,'0'0'45'16,"0"0"-8"-16,0 0-12 16,0 0 2-16,0 0-9 15,0 0 25-15,18-5 29 16,-18 5-13-16,0 0 6 16,0 0-3-16,0 0-17 15,0-1-22-15,0 1-23 0,0 0-2 16,0 0-11-1,0 0 13-15,-2 0 2 0,-2 0 3 16,-2 0 1-16,0 0-3 16,4 0 12-16,2 0 8 15,0 0 21-15,0 0 11 16,0 0-1-16,0 0-2 16,0 0-18-16,0 0-12 15,8 0-4-15,4 0 39 16,3 0-11-16,-3 0-32 15,5 0 2-15,5 0 5 16,1 0-12-16,-4 0-5 16,3 1-1-16,5 0-3 0,-4-1 0 15,0 0 0-15,6 0 2 16,0 0-2-16,4 0 2 16,0 0-1-16,4 0-1 15,-4 0 0-15,6 0 10 16,-10 0-7-16,10-2 8 15,-8-2-2-15,-4 1-4 16,-4 2-3-16,-2 1-1 16,-3 0 0-16,-7 0-1 15,7 0-2-15,-3 0 2 16,3 0 0-16,-1 1 0 16,1 2 2-16,11-3-1 0,-2 0 2 15,2 0-3-15,6 0 2 16,-2 0-2-16,-10 0 0 15,4 0 1-15,-9 0-1 16,-7 0 0-16,-3 0 0 16,2 0-1-16,-5 0 1 15,1 0 0-15,6 0 1 16,-1 0-1-16,7 0 2 16,-3 0-2-16,5 0 1 15,1 0 1-15,0 0-2 16,-3 0 0-16,-5 0 0 15,3 0-2-15,-10 0 1 16,5 0 0-16,-5 1-1 16,4-1 1-16,-2 0 1 15,7 0 1-15,3 0 1 0,1 0-2 16,2 0 1 0,-5 0-2-16,-5 0 1 0,-3 0-4 15,-4 0 1-15,-4 0-1 16,2 0 0-16,-2 0-1 15,4 0 4-15,-4 0 0 16,0 0 2-16,2 0-2 16,2 0 1-16,-2 0 0 15,1 0 0-15,-3 0 0 16,0 0-1-16,0 0 0 16,0 0-13-16,0 0-10 15,0 0 2-15,0 0 22 0,0 0 9 16,0 0-4-1,0 0-4-15,-3 2-1 0,3 3 1 16,-2 4-1-16,2 2 0 16,-4 3 1-16,2 3 4 15,-4 3 1-15,2 0 1 16,2 0 0-16,-4 1 1 16,1 0 1-16,-1 2-2 15,0-3-5-15,-4 1 0 16,4-1 5-16,-5-2-3 15,11 0 3-15,-6-1 1 16,2 3-5-16,-2-1 3 16,4-1 4-16,-1 2-3 0,3 0 2 15,0 0 1 1,0-1-10-16,0 0 6 0,0-3-4 16,0 3-1-16,0-1 0 15,0 0 0-15,0 0-1 16,-2-1 2-16,-2 3-1 15,2-2 0-15,2-2-1 16,0 0 7-16,0 1-5 16,0-1 0-16,0-1-1 15,0 1-1-15,0-1 2 16,0 2-1-16,0-3 1 16,0 3-2-16,0 2 0 0,0-4 3 15,0 2-1 1,0-2-2-16,0 1 0 0,0 0-1 15,0-1 1-15,0 1 0 16,0 0 1-16,2 1-1 16,-2 1-1-16,4 0 1 15,-2 2 1-15,-2 3 0 16,0-3-1-16,0 1 0 16,3 1 0-16,-1-5 0 15,4 3-3-15,0-1 3 16,-2 1 0-16,2-2 0 15,-6 1 1-15,0 0-1 16,0-1 0-16,0 1 0 16,0 1 0-16,0-3 1 15,0 3-1-15,0-2 1 0,0 0-1 16,0-2 0-16,0-1 0 16,5 3-2-16,-5-3 2 15,0-1 2-15,0 4-2 16,0-3 0-16,0 2 0 15,0 0 0-15,0 0 1 16,0-2-3-16,0 3 4 16,0-1-3-16,0-2 2 15,0 1-1-15,0-2 0 16,0 1-1-16,0 1 1 16,-5 0 0-16,5-2 0 15,0-3 0-15,0 1-3 0,-6-3 2 16,2 2-5-1,-2-2-1-15,0-1 0 0,4 1 4 16,-1 0 0 0,3-4-2-16,-2 1-1 0,-2-1 2 15,4 2 0-15,0 1-2 16,0-1 1-16,0 4 4 16,0 1 1-16,0-2 0 15,0 2-2-15,0-3 1 16,0 1 1-16,0-2-1 15,0-1 1-15,0-1 0 16,0-1-3-16,0-2-1 16,0 3-1-16,0-1-1 15,0 1-1-15,0 2 6 16,0-2 1-16,-2-1-1 0,-2 3 0 16,4-5 0-16,-2 1-11 15,-2 2-8-15,2-2-6 16,2 1 1-16,-4 0 0 15,4 1 16-15,0-3 4 16,0 2 0-16,-2 1 5 16,2 0 0-16,0 1 2 15,-4-1 0-15,4 1 0 16,0-2-1-16,-1 0-1 16,1 0 0-16,0-2 0 15,-4 0 1-15,4-2-1 16,0 0-1-16,0-1-1 0,-2 2 2 15,2-1 1-15,-4 1-1 16,2 0-1-16,-8 1 1 16,4-1 7-16,1 0-1 15,-5 1 1-15,2-3 4 16,-7 2 1-16,3-2-3 16,-2 0-2-16,-7 1-6 15,6-1-1-15,-3 0 1 16,-1 0 0-16,-3 2 0 15,-1-2-1-15,6 0 0 16,-5 0 0-16,-1 0 0 16,0 0 0-16,2 0 0 15,1 0 0-15,-1 0 1 0,-2 0 0 16,5 0-1-16,-5 0 1 16,0 0-1-16,-4 0 0 15,3 0 3-15,-3 0-2 16,4 0 6-16,2 0 1 15,7 0-5-15,2 0-1 16,-3-2-1-16,7-2 2 16,-7 1-2-16,-1 2 0 15,-1 1-1-15,-6 0 0 16,-1 0 2-16,1 0 8 16,0 0 5-16,1 0-4 15,5 0-9-15,0 0 1 0,5 0-3 16,0 0 0-16,3 0 0 15,-3-2 0-15,0 1-1 16,1-1 1-16,-7 2 0 16,7 0 0-16,-5 0 0 15,-1 0 1-15,3-1-1 16,-1 0 0-16,3-4 1 16,2 0 1-16,3-1-2 15,-3 2-1-15,-2 0 1 16,1 1-1-16,-1 2 0 15,-5-1 0-15,5 2 1 16,0-2 0-16,-3 2 1 16,-3 0-1-16,-1-1 0 0,-2 0-1 15,5-2 1 1,3 0 1-16,1 1 0 0,2-2 0 16,4 4 3-16,5-1-1 15,-5 1 1-15,2 0 3 16,-8 0 4-16,6 0-1 15,6 0 5-15,-5 0 7 16,5 0 4-16,-4 0-3 16,4 0-3-16,0 0-1 15,0 0-12-15,0 0-5 16,0 0-2-16,0 0-2 16,0 0-28-16,0-2-96 0,15-7-188 15</inkml:trace>
  <inkml:trace contextRef="#ctx0" brushRef="#br1" timeOffset="146200.53">19013 6251 350 0,'0'0'58'0,"0"0"-18"16,0 0 57-16,0 0-33 16,0 0-27-16,0 0-11 15,0 0 8-15,4 0 5 0,-4 0 17 16,0 0 5-16,0 0 4 16,6 0-5-16,-6 0-16 15,0 0-13-15,0 0 0 16,5 0-9-16,-5 0-6 15,0 0-3-15,10 0-7 16,-2 0 0-16,4 0 2 16,3 0-1-16,3 0-3 15,-1 0 5-15,6 0 0 16,-1 0-4-16,-3 0-1 16,-4 0-2-16,7 0 0 15,-3 0-2-15,-1 0 1 16,-1 0-1-16,-2 0 0 0,9 0-1 15,-1 0 2-15,4 0-1 16,2 0 0-16,0 0 2 16,4 0-2-16,0 0 0 15,-8 0 0-15,-1 0-2 16,-3 0 2-16,-4 0-1 16,1 0-2-16,-3 0 2 15,-1 0-1-15,1 0 1 16,1 0 0-16,1 2 1 15,3-2 0-15,3 0 1 16,2 0-1-16,0 0 0 16,-1 0-1-16,-3 0 1 0,2 0-1 15,-5 0 0 1,-3 0 0-16,-3 0-1 0,1 0 2 16,-3 0-1-16,11 0 1 15,-3 0 1-15,7 0-1 16,2-2 0-16,2 1 0 15,6-2 0-15,-4 3-1 16,-6 0 0-16,-2 0 1 16,-1 0 0-16,-5 0 0 15,-5 0-2-15,-1 0-1 16,-1 0 3-16,4 0 1 16,3 0-1-16,8-1 0 0,4-4 1 15,2 1 0-15,8 3 1 16,0-1-2-16,-4 2-1 15,-6 0 1-15,-6 0-2 16,-2 0-3-16,-3 0-1 16,-6 0-11-16,-1 0 15 15,-1 0 0 17,-2 0 2-32,7 0 1 0,6 0 3 0,3 0-1 0,1 0 2 15,2 0-4-15,0 0-1 16,-4 0 0-16,1 0-1 15,-7 2 1-15,6-1-2 16,-1-1 2-16,-5 2-1 16,1-2 3-16,-1 0-3 15,0 0 2-15,5 0-1 0,1 0 1 16,4 0 0-16,2 0 1 16,-4 0-2-16,6 0-1 15,-7-2 1-15,-7 2 0 16,3-1 0-16,1-1 1 15,0 2-1-15,-1 0 0 16,3-1 2-16,-2 0 0 16,2 0 5-16,1 1-5 15,-1 0 6-15,-2 0-7 16,0 0 0-16,-3 0-1 16,-1 0 0-16,1 0-1 15,-3 0 1-15,-1 0 1 0,7 0 0 16,-1 0 0-1,1 0 2-15,8 0 0 0,4 0 13 16,0 0-11-16,-4 0 2 16,2 0-6-16,-4 0 0 15,0-2-1-15,-7 0 1 16,-5 2-1-16,-3-1 0 16,5 0 0-16,-5-1 0 15,5-1 1-15,5 2 0 16,1-2-1-16,10 2 1 15,-4-1 0-15,4 1 3 16,-2 1-1-16,-2 0 6 16,2 0-8-16,-12 0-1 15,3 0 0-15,-9 0-1 16,-3 0 1-16,-4 0-1 0,9 0 1 16,-9 0 0-16,7 0 2 15,3 0-2-15,3 0 0 16,7 0 1-16,-3 0-1 15,0 0 2-15,0 0-1 16,1 0 0-16,-1 0 0 16,0 0-1-16,-2 0 1 15,-3 0-1-15,-1 0 0 16,-5 0 1-16,0 0-1 16,-3 0 0-16,3 0 0 15,-1 0 0-15,11 0 1 16,-3 0 0-16,4 0 0 0,-1 0 21 15,1 0-17-15,-2 0 8 16,-7-1-12-16,1 1-1 16,-7 0 2-16,-4-2-2 15,6 2 0-15,-4 0 1 16,-1 0-1-16,3 0 0 16,4 0 1-16,3 0-1 15,-1 0 0-15,1 0 0 16,7 0 0-16,-11 0 0 15,1 0-1-15,-4 0 1 16,-3 0 1-16,5 0 0 16,-4 0 2-16,2 0 1 15,7 0-2-15,1 0 0 0,1 0 0 16,-3 0-2-16,3 0 0 16,-7 0-2-16,1 0 2 15,-1 0-1-15,-4 0 1 16,2 0 0-16,-2 0 0 15,-1 0 1-15,7 0 1 16,-2 0 0-16,1 0-1 16,-3 0 0-16,2 0 0 15,-1 0-1-15,-7 0 0 16,2 0 1-16,-2 0 0 16,2 0 2-16,-4 0 0 15,0 0-1-15,2 0 5 0,-2 0-2 16,4 0 1-16,2 0 4 15,-6 0 7-15,2 0 4 16,-2 0-5-16,0 0-16 16,3 0-1-16,-3 0-109 15</inkml:trace>
  <inkml:trace contextRef="#ctx0" brushRef="#br1" timeOffset="160776.31">21230 4570 461 0,'0'0'46'15,"0"0"3"-15,0 0 39 16,0 0 16-16,0 0-9 15,0 0-29-15,0 0-27 16,0 0-4 0,-6 0-10-16,12 0 7 0,0 0 2 0,-2 0-9 15,-4 0-4-15,0 0-8 16,0 0-2-16,0 0-1 16,0 0-3-16,0-1 1 15,0-2 6-15,0 0-5 16,0 0-7-16,0 2-1 15,0-1 6-15,-6 1-4 16,-4-1 0-16,-1 1-3 16,-3 1-2-16,-7 0 1 15,3 0 2-15,3 0 0 0,-3 7 0 16,5 4-1 0,-3 4 0-16,7 2 0 0,3 0 3 15,0 4 0-15,6-4-2 16,0 0-1-16,0-3-3 15,12-7 3-15,3-1 0 16,8-5 1-16,1-1 6 16,-1 0-2-16,2-7 2 15,-8-4-2-15,-5-3 0 16,2 1-3-16,-5 0 4 16,-3 1-3-16,2 2 1 15,-4 1 2-15,2 1-1 16,-6 5-2-16,5-1-2 15,-5 1 5-15,0 3 1 16,0 0-2-16,0 0-5 0,0 0-6 16,0 0 1-1,0 3 5-15,-5 11 4 0,-1 6-3 16,0 4-1-16,0 2 0 16,2 6-1 15,2-2 1-31,-2-1 0 0,2-2 0 0,-1-5 0 0,-5-5 1 15,2-4-1-15,0-4 0 16,-3-3-1-16,1-2 1 16,-2 0 6-16,-7-1 21 15,-1 0 5-15,-5 1-17 16,-4 1-11-16,4-1-4 0,-1-1 0 16,7-1-6-1,7-2-61-15,10 0-101 0,0-5-122 16</inkml:trace>
  <inkml:trace contextRef="#ctx0" brushRef="#br1" timeOffset="161735.03">20933 4494 88 0,'0'0'419'0,"0"0"-387"16,0 0 70-16,0 0-7 15,0 0-18-15,0 0-13 16,30 0-22-16,-27-1-21 16,-1-2-2-16,-2 0 3 15,0 3-1-15,0 0 8 16,0-1-6-16,0 1 7 16,0-2-9-16,-5 1 3 15,-3-1-9-15,-4 1-6 16,-9 1-4-16,5 0-2 15,-1 0-1-15,-2 1 0 16,1 6 0-16,3 0-2 0,3 3-2 16,6 2-1-16,0 0 1 15,2 2-2-15,4 2-2 16,0 2 5-16,0 2 1 16,0 3 3-16,0 1-1 15,0 1-2-15,-1 1-1 16,-11-1-5-16,2-2 3 15,-1-1 3-15,-1-1 1 16,6-5 1-16,0-2-2 16,2-4 2-16,4-3-1 15,0-1-1-15,0 0 0 16,0 0 0-16,10-1 27 0,2 2-9 16,3-2 2-16,-1 0-1 15,3 0-5-15,-5-2-5 16,-2-2-5-16,1 3-4 15,-5-1 0-15,4 0-13 16,-3-2-87-16,3-1-227 16</inkml:trace>
  <inkml:trace contextRef="#ctx0" brushRef="#br1" timeOffset="162609.74">22087 4464 674 0,'0'0'82'0,"0"0"-21"15,0 0 27-15,0 0-11 0,0 0 3 16,0 0-47-16,-10-3-16 15,27 2-9-15,5-1 1 16,1-1-6-16,-2 2-3 16,-3 1 4-16,-7 0-4 15,-3 0 6-15,-2 0 5 16,-6 0 12-16,0 0 9 16,0 0-3-16,0 0-4 15,0 0-8-15,0 0-5 16,0 1-9-16,0 17 0 15,0 4-1-15,0 7 1 0,0 1-2 16,0 6-1 0,0 3 0-16,0-2 0 0,4 6-1 15,-4-2 1-15,2-4 0 16,-2-5-1-16,0-5-1 16,0-7-1-16,0-7 2 15,-6-3-9-15,-6-4 10 16,1-3 3-16,-3-3 18 15,-3 0 1-15,-5 0 5 16,5 0-6-16,-5 0-4 16,9-3-9-16,3 1-8 15,-1 2-4-15,11 0-28 0,0 0-122 16,0 0-296 0</inkml:trace>
  <inkml:trace contextRef="#ctx0" brushRef="#br1" timeOffset="172701.01">18852 11057 526 0,'0'0'21'16,"0"0"54"-16,0 0 20 0,0 0 5 16,0 0-38-16,0 0-12 15,16 1-8-15,-14-1-6 16,3 0-14-16,-1 0-10 15,-2-5-6-15,2-1-3 16,-2 1-3-16,-2-4-2 16,0 1 0-16,0-1-1 15,0 1 3-15,-8 0 7 16,2 4-5-16,-3 0 1 16,-3 4-3-16,1 0 3 15,-7 0-3-15,-3 0 0 16,1 0 0-16,-1 4 0 15,6 3-1-15,-3 2 0 16,1 1-1-16,5-1 1 0,0 4-1 16,7 0-1-16,-1 1 2 15,0 2 1-15,2-1 0 16,4-1 0-16,0 1 1 16,0-4 16-16,16-2-4 15,7-5-3-15,0-3-1 16,4-1-3-16,0 0-4 15,-3 0-2-15,-1-4-2 16,-6-4-50-16,1-2-59 16,-9 2-106-16,-7-3-330 15</inkml:trace>
  <inkml:trace contextRef="#ctx0" brushRef="#br1" timeOffset="174212.04">18928 11035 287 0,'0'0'135'16,"0"0"-64"-16,0 0 23 16,0 0-15-16,0 0-4 15,0 0-14-15,0 0-7 16,0-5-18-16,0 5-12 16,0 0 5-16,0 0-1 0,0 0 6 15,0 0-13-15,0 0-10 16,0 0-10-16,0 7 21 15,-6 0-11-15,0 2-1 16,4 2 0-16,-2 0-4 16,-2 5 1-16,5 0 0 15,-3 1-3-15,2 0-2 16,-4 0 1-16,2 1 0 16,-2-1-3-16,0 0 2 15,1-2 0-15,-1 0-1 16,-6-1 0-16,12-1-1 15,-6-2 3-15,1-2-2 16,-7-3 1-16,0 3 6 0,-3-4 3 16,-3 1 5-16,-5 0 5 15,8-4 6-15,-5 0-4 16,3 0 5-16,-1-2-12 16,-3 0 0-16,9 0 1 15,1 0-7-15,5 0-6 16,0-5 0-16,2 4-4 15,2 0-2-15,2-1-12 16,0 1-25-16,0 1-67 16,6-3-141-16,13-2-477 15</inkml:trace>
  <inkml:trace contextRef="#ctx0" brushRef="#br1" timeOffset="174779.84">19013 11327 653 0,'0'0'167'15,"0"0"-108"-15,0 0 77 16,0 0-67-16,0 0-30 15,0 0-29-15,-14 54-10 16,14-44-3-16,0-3-66 16,0-2-186-16</inkml:trace>
  <inkml:trace contextRef="#ctx0" brushRef="#br1" timeOffset="176379.54">19244 11138 224 0,'0'0'357'16,"0"0"-342"-16,0 0 75 16,0 0 13-16,0 0-32 0,0 0-11 15,31-44-28-15,-22 34 8 16,1 0-5-16,-8 3-24 16,2 1-1-16,-2 2-3 15,-2 0 3-15,0 1 4 16,0 0-3-16,0 0 0 15,0 2 9-15,0 1 3 16,0 0-4-16,0 0-7 16,0 0-5-16,0 0-7 15,0 0-4-15,0 6 0 0,0 6 4 16,0 4 1 0,0 2-1-16,0-1 0 0,-6 2-1 15,6-2 1-15,-2 1-1 16,2-1 0-16,0-1-1 15,0-2-2-15,0-3-6 16,0-1-3-16,0-2 2 16,0 1-5-16,0-3 0 15,0-1-1-15,0 1 4 16,0 0-3-16,-4-2 7 16,-8 0 4-16,9 2 5 15,-5-2 1-15,-4 1-1 16,3-3-3-16,3 3-11 15,-2-3-21-15,2 1 15 16,2-1 19-16,2 0 1 0,-2 1 0 16,3 0 0-16,-3-1 0 15,2 2 1-15,-2-2 0 16,-2-1-1-16,6 1 1 16,-6-2 0-16,6 0 1 15,0 0-2-15,0 0 7 16,0 0-1-16,0 0 2 15,0 0 0-15,0 0-1 16,0 0-1-16,0 0-1 16,0 0 3-16,0 0-5 15,0 0-2-15,0 0 3 16,0 0-4-16,0 0 0 0,0 0 0 16,0 0 1-16,0 0-1 15,0 0 0-15,0 0 0 16,0 0 0-16,0 0 0 15,0 0-1-15,0 0-2 16,0 0 3-16,0 2-1 16,0-2-5-16,0 1-1 15,0-1 7-15,-6 2 2 16,6-2-2-16,0 0 0 16,0 0 2-16,0 0-2 15,0 0 0-15,0 0 1 16,0 0 3-16,0 1-4 15,0-1 3-15,0 0 8 0,0 0-2 16,0 0-7 0,0 0 2-16,0 0 2 0,0 0 2 15,0 0-6-15,0 0 0 16,0 1-3-16,0-1 2 16,0 0 1-16,0 0 0 15,0 0-2-15,0 0 0 16,0 0-2-16,0 0 2 15,0 0 0-15,0 0 3 16,0 0 2-16,0 0 3 16,0 0-4-16,0 0 2 15,0 0 5-15,0 0-10 0,0 0 2 16,0 0-1 0,0 0 2-16,0 0-4 0,0 0 1 15,0 0-1-15,0 0 1 16,0 0 0-16,0 0 1 15,0 0 0-15,0 0 0 16,0 0-2-16,0 0 1 16,0 0 0-16,0 0 0 15,0 0 0-15,0 0 0 16,0 0 3-16,0 0-2 16,0 0 0-16,0 0 3 15,0 0 10-15,0 0 0 16,6 0-5-16,6 0 1 15,3 0 7-15,5 4-6 16,1-3-10-16,-4 0-1 0,7 2-1 16,-3-2 0-16,-4 1 0 15,-5 0-1-15,-4 0-2 16,-4 0-8-16,2-2-59 16,-6 0-185-16</inkml:trace>
  <inkml:trace contextRef="#ctx0" brushRef="#br1" timeOffset="177316.34">19602 11065 572 0,'0'0'105'0,"0"0"42"16,0 0-17-16,0 0-10 15,0 0-50-15,0 0-25 16,-33 0-29-16,33 0-7 16,0 0-8-16,6 0-1 15,6 0 0-15,5 0-1 0,0 0-6 16,-7 0 5-16,2 0 2 16,-8 0 2-16,-2 0-1 15,-2 0 3-15,0 0 5 16,0 0 10-16,0 0 7 15,0 0-4-15,0 0-17 16,0 9-3-16,0 6-1 16,0 8 0-16,-2 1 0 15,-2 6-1-15,-2 3-3 16,0 3 3-16,6 1-2 16,0-3-7-16,0-3-4 15,0-4-5-15,0-5 8 16,0-8 6-16,0-6-1 0,0-5 1 15,-10-3 4 1,-1 0 40-16,-3 0-9 0,-1-3 1 16,3-2-5-1,-1-1-19-15,-3 0-8 0,-1 5-37 16,-7 1-81-16,1 0-125 16,2 0-370-16</inkml:trace>
  <inkml:trace contextRef="#ctx0" brushRef="#br1" timeOffset="177983.15">18647 10966 107 0,'0'0'325'0,"0"0"-256"0,0 0 62 15,0 0-36-15,0 0 4 16,0 0-39-16,-4 0-8 15,-14-4 14-15,-5 0-14 16,-4-2-11-16,2-1-2 16,2 0-11-16,-5 0-11 15,11 1-13-15,5 4 0 16,7 0 1-16,5 2 4 16,0 0-6-16,0 0-3 15,0 0-14-15,1 0 14 16,9 0 5-16,2 0-5 15,-4 9-1-15,-5 4-5 16,-3 4 2-16,0 7 1 0,0 8 3 16,0 3 3-1,-9 5-3-15,-5 0 5 0,3 0-1 16,-7-4-3 0,3-2 1-16,-3-5 2 0,7-8-1 15,1-6 8-15,4-5 7 16,6-5 4-16,0-1-11 15,0-1-1-15,0-2 2 16,12-1 13-16,9 0 4 16,2 0-13-16,0 0-13 15,-1 4-3-15,-5 0-1 16,-11 6-50-16,-6 0-130 0,0 0-447 16</inkml:trace>
  <inkml:trace contextRef="#ctx0" brushRef="#br1" timeOffset="181664.46">21877 4339 304 0,'0'0'24'15,"0"0"-24"-15,0 0 0 16,0 0 16-16,0 0-9 16,0 0 32-16,0 0-13 15,16 0 8-15,-9-1-4 16,-1 0 21-16,-2-2-2 16,2 3-6-16,-6-2-1 15,0 2-4-15,0 0 0 16,0 0-18-16,0 12-10 15,-12 15 20-15,-9 7 13 16,-8 11-27-16,-6 5 7 0,-2 3 4 16,0 3-11-16,-1 0-7 15,5 2-3-15,2-4-6 16,4-8-11-16,3-10-169 16,7-16-464-16</inkml:trace>
  <inkml:trace contextRef="#ctx0" brushRef="#br1" timeOffset="183195.16">18947 10946 340 0,'0'0'76'0,"0"0"-58"15,0 0-10-15,0 0 18 16,0 0 19-16,0 0 8 16,29-22-16-16,-23 19-2 15,-4 0-13-15,4 1-2 16,-6 0-13-16,4-1-6 0,-4 3 3 15,0 0-4 1,0 0-3-16,0 0 0 0,0 0 2 16,0 0 1-16,0 0 0 15,0 0 0-15,0 3 14 16,-6 15-1-16,-12 8 29 16,-5 9 4-16,-10 5-15 15,-8 4-9-15,-7 1-1 16,1-1-3-16,1 0-5 15,-4-3-8-15,3-4-5 16,3-2-9-16,5-5-33 16,10-6-63-16,5-7-158 15</inkml:trace>
  <inkml:trace contextRef="#ctx0" brushRef="#br1" timeOffset="188541.23">25782 10817 434 0,'0'0'100'0,"0"0"-42"15,0 0 53-15,0 0-1 16,0 0-42-16,0 0 1 0,0 0-27 16,2 2-19-1,4-2-12-15,-6 0-7 0,0 0 3 16,0 0-1 0,0 0 2-16,0 0 5 0,4 0-4 15,-2 0-1-15,2-7 1 16,1-3-9-16,-3 2 3 15,-2-1 2-15,0 1-5 16,0 2-2-16,0-1 2 16,-2 1 3-16,-13 1 3 15,-3 2-2-15,7 3-4 16,-7 0 4-16,3 0-3 16,-3 7-1-16,1 11 1 15,0 4-2-15,5 7 1 16,0 2 0-16,3 1-2 0,7-7 1 15,2 0-7-15,0-5 8 16,0-4-2-16,6-5-2 16,5-7-6-16,3-4 6 15,7 0 4-15,0-6 14 16,3-10-13-16,-5-6-2 16,-4 0-1-16,3-3-3 15,-6 0 4-15,-3 3 1 16,-1-1 1-16,-2 6 0 15,-2 4-1-15,-4 6 4 16,0 3 3-16,0 4 2 16,0 0-3-16,0 0-4 0,0 0-2 15,0 0-10 1,0 14 3-16,0 7 7 0,0 8 3 16,-4 2-2-16,-2 0 2 15,4 4-1-15,-4 0-2 16,0 0 0-16,-3-1-2 15,-3-3-2-15,-3-3-1 16,-5-4 5-16,3-5 0 16,-6-6 1-16,-3-5 2 15,3-2 25-15,4-5 7 16,-3-1 4-16,5 0-10 16,-1 0-16-16,3 0-6 15,7 0-7-15,2 0-1 16,6 0-20-16,0 3-72 15,0 2-83-15,20-4-189 0</inkml:trace>
  <inkml:trace contextRef="#ctx0" brushRef="#br1" timeOffset="189044.09">26073 11192 534 0,'0'0'220'0,"0"0"-210"16,0 0 22-16,0 0 40 15,-68 73-21-15,58-54-12 16,5-2-31-16,5-6-8 15,0-5-13-15,5-6-102 16,19 0-138-16</inkml:trace>
  <inkml:trace contextRef="#ctx0" brushRef="#br1" timeOffset="189644.41">26272 10968 567 0,'0'0'292'0,"0"0"-270"16,8-74 53-16,4 52-28 15,1 2-16-15,1 2 3 16,-4 6-19-16,-5 3-10 16,-3 5 0-16,2 1 1 15,-4 3 12-15,0 0 4 16,0 0-4-16,0 0-13 15,0 0-3-15,-4 10 2 0,-1 10 4 16,3 8-2-16,2 4-5 16,0 1 0-16,0 1-2 15,7 3-1-15,3-1-34 16,-8-2-40-16,4-2 5 16,-6-3-3-16,0-5 21 15,0-4 33-15,-8-6 12 16,-7-3 8-16,-5-3 8 15,-5-1 24-15,0-1 10 16,2 0 6-16,1-2 9 16,11 0-11-16,1-2-16 15,8-1-2-15,2-1-1 0,0 0-16 16,0 0-11-16,12 0 0 16,11 0 18-16,6 0-12 15,4 0 0-15,2 0-5 16,-8-1 0-16,-4-1-2 15,-5 2-35-15,-9-3-102 16,-1-1-77-16,2-3-310 16</inkml:trace>
  <inkml:trace contextRef="#ctx0" brushRef="#br1" timeOffset="190448.16">26540 10642 821 0,'0'0'126'0,"0"0"-51"16,0 0 28-16,0 0-50 15,0 0-40-15,0 0-7 16,44-14 6-16,-9 14-12 15,-2 0 0-15,-9 4-18 16,-11 5-46-16,-7 1 41 16,-6-2 16-16,0 2-1 15,0 3 7-15,-12 2 1 16,-1 2 18-16,-3 2 5 16,-1 3 9-16,7 6-16 15,2 9-7-15,8 7-4 0,0 2-3 16,0 6-1-16,14-2-1 15,-1-1-6-15,1-3-11 16,2-8-32-16,-9-7-8 16,-3-7 24-16,-4-6 22 15,0-6 8-15,-15-5 3 16,-11-2 35-16,-6-2 30 16,-3 0 3-16,-4 1-10 15,4-1-8-15,8 2-31 16,9-1-19-16,9 0-16 15,9-2-115-15,9-2-268 16</inkml:trace>
  <inkml:trace contextRef="#ctx0" brushRef="#br1" timeOffset="191041.99">25561 10672 417 0,'0'0'57'0,"0"0"18"16,0 0 33-16,0 0 7 15,0 0-18-15,0 0-44 16,0 0-7-16,-56-21 4 16,27 19 11-16,-6 2-18 15,2 0-20-15,-6 0-14 0,10 0-7 16,6 0 5-1,8 2-7-15,9 1-3 0,6 1-4 16,0 5-10 0,4 5 14-16,9 5 3 0,-1 5 0 15,3 2-10-15,-9 4-17 16,-2 2 6-16,-4 2 8 16,0 4 8-16,-10-1 5 15,1 4 0-15,1 2 1 16,-4-1 5-16,3 0-6 15,1-2 2-15,2-4 0 16,-4-4 2-16,8-4 4 16,-2-7 3-16,4-5-6 15,0-7 0-15,0-2 5 0,0-4 1 16,0 0 14 0,12 0 27-16,6-3 5 0,5 0-39 15,4 0-12-15,-4 0-6 16,-1 0-5-16,-3 1-67 15,0 3-179-15,-1 3-512 16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16:05:42.016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30544 6501 85 0,'0'0'343'0,"0"0"-305"16,0 0 32-16,0 0 23 16,0 0-23-16,0 0-11 15,0 0-1-15,-2 0 0 16,2 0 9-16,0 0-1 15,0 0-8-15,0 0-12 0,0 0-10 16,0 0-7-16,0 0-5 16,0 0-4-1,0 0-3-15,0 0-3 0,0 0-4 16,0 0 1-16,0 0 4 16,0 0 1-16,0 0-2 15,0 0-5-15,2-3-8 16,3-2 0-16,1-1 0 15,-2 1 1-15,2 0-2 16,0 2 1-16,0-1-1 16,-1 1 1-16,3 0 0 15,2-1 3-15,1 0-2 16,5-1-1-16,-4 2 0 0,1-1-1 16,-1 2 0-1,-1 0 0-15,1-1 0 0,-2 3 0 16,1-1 0-1,-1-1 0-15,2 2 0 0,-1 0 1 16,1 0-1-16,0 0-2 16,-5 0 2-16,9 0 0 15,-5 0 0-15,1 0 1 16,-2 0-1-16,-2 0 0 16,1 0 0-16,-1 0 0 15,4 0-1-15,-3 0 1 16,5 0 0-16,-6 0 0 15,-1 0-1-15,3 0 1 16,-4 2 0-16,0-1-1 16,-1 0 1-16,1 1-1 0,-4-2-1 15,-2 2 1 1,0-1 0-16,0-1 1 0,0 0-1 16,4 1 1-16,-2-1 0 15,4 2 0-15,4 0 1 16,-5 0-2-16,3-1 2 15,2-1-1-15,-4 2 0 16,-1-2 0-16,-5 0 0 16,4 0 0-16,-4 0 0 15,0 0 0-15,0 0-1 16,0 0 1-16,0 0-3 16,0 0 2-16,0 0 0 15,0 0 1-15,0 0 0 16,0 0-1-16,0 0-12 0,0 0-9 15,0 0 10-15,0 0-1 16,0 0 5-16,-4 0 3 16,-3 0-1-16,-3 0 0 15,-2 0-2-15,3 0-4 16,-3 0-4-16,4-3-5 16,-3 1-1-16,-1 1 4 15,0 1 10-15,3-1 3 16,-1 1 2-16,2 0 3 15,-1-2 0-15,1 2 0 16,-8 0 0-16,5 0 0 16,-7 0-1-16,3 0-2 0,-3 0-1 15,-1 0-15-15,1 0-7 16,-3 0 3-16,4 0 10 16,-5 0 2-16,9 0 3 15,-3 0 6-15,9 2 2 16,1-1 0-16,0 2 0 15,-4-2 0-15,1-1 0 16,3 2 1-16,-6-1-1 16,4 2 0-16,3-2 0 15,-1 1 1-15,0-1 0 16,0 1 5-16,0-2 4 0,1 1-2 16,1-1 1-1,4 0-4-15,-2 0-4 0,2 0 0 16,0 2-1-16,0-2-2 15,0 1-10-15,0-1-118 16,0 0-213-16</inkml:trace>
  <inkml:trace contextRef="#ctx0" brushRef="#br0" timeOffset="1610.46">28371 6457 404 0,'0'0'32'0,"0"0"-9"16,0 0 29-16,0 0 14 15,0 0-13-15,0 0-24 16,-9-3 14-16,9 3 20 15,0 0-7-15,0 0 7 16,0 0 11-16,0 0-36 16,0 0-8-16,0 0 5 15,0 0-9-15,0 0-1 16,0 0-2-16,0 0-7 16,0 0-10-16,0 0-2 15,0 0-2-15,0 0 3 0,0 0 7 16,0 0 10-16,0 0-4 15,5 0-6-15,-1 0-3 16,14 0 0-16,-3 0-5 16,3 0 5-16,5 4 7 31,0 1-3-15,4-1 0-16,2 0-2 0,0 0-5 0,-5 1-5 0,-7-3-1 15,-7 1 0-15,-8-1-2 16,-2 2-19-16,0 0-73 15,0-1-181-15,4-3-463 16</inkml:trace>
  <inkml:trace contextRef="#ctx0" brushRef="#br0" timeOffset="12963.83">30042 11210 295 0,'0'0'20'15,"0"0"-14"-15,0 0 36 16,0 0-10-16,0 0 8 15,0 0 3-15,0 0 15 16,0 0-7-16,-6-19 1 16,6 15 25-16,0 3-4 15,0 0-37-15,-4-2-26 16,2 1-8-16,2 0-2 16,-4 0 11-16,4 1-7 15,0 1-2-15,0 0 1 16,0-2 4-16,0 2 8 0,0 0 11 15,0 0-5-15,0 0 3 16,0 0 1-16,0 0-5 16,0 0-7-16,0 0-12 15,0 0-1-15,-2 0-6 16,-5 12 6-16,1 2 4 16,-2 2-3-16,-2 3 0 15,3 1 2-15,-3 0-3 16,2-1-2-16,2 3 2 15,0-1-1-15,1 0 4 16,1 1-3-16,-2-1 4 16,0 0-2-16,2 0-1 0,-2 2-1 15,5-1 1 1,-3-1-2-16,2-2 1 16,2-2-2-16,-6-2 4 0,2-3-2 15,2 1 2-15,-2-3-1 16,2-3 1-16,-2 1-2 15,2 0 1-15,-3 0-1 16,5 3 1-16,-6-2-1 16,2 2 1-16,-2 1-1 15,-2 0 0-15,3 0 0 16,-1-1 0-16,0 0 0 16,-2-1 0-16,6 1 0 15,-2-1 0-15,4 0-1 16,-2-3 1-16,2 0 0 15,0-2-7-15,0 0 6 0,0 0-1 16,0 0 4-16,0 3 10 16,0-3 8-16,0 2-10 15,0 1 1-15,0-4 2 16,0 0-4-16,0 0-6 16,0 0-2-16,-3 2-1 15,3 2-4-15,0-3-83 16,0-4-290-16</inkml:trace>
  <inkml:trace contextRef="#ctx0" brushRef="#br0" timeOffset="14403.94">30704 11678 379 0,'0'0'29'0,"0"0"-24"16,0 0 12-16,0 0 12 15,0 0 17-15,0 0-16 16,0-9-16-16,0 8 2 0,0-1 9 15,0 2 2-15,0 0-8 16,0-1-4-16,0 0-1 16,0 1-8-16,0 0 1 15,0 0 18-15,-1 0-6 16,1 0-9-16,0 0 8 16,0 0 5-16,0 0-1 15,0 0-1-15,0 0-21 16,0 0 0-16,0 0-2 15,0 0 2-15,0 9 6 16,0 6 0-16,0 0 1 16,-4 5-3-16,4 1 2 15,-2 4-3-15,2 1-2 16,-4 3-1-16,4-1 0 0,-2 0 5 16,-2 2-4-16,4-2-1 15,-2 0 0-15,-2-1 0 16,2-2 0-16,2 0 1 15,-4-4-1-15,4-1 0 16,0-3-1-16,0-3-1 16,0-1 1-16,0-2 1 15,0-1 3-15,0-2-2 16,0 1 0-16,0 0 1 16,0-1 0-16,0 1 4 15,0 0 17-15,0 0-5 16,4 0-2-16,-4-2 10 15,2 0 0-15,-2-2-6 16,0-1-7-16,0 1-8 0,0-1-5 16,4 0 0-16,-2-3-104 15,8-1-407-15</inkml:trace>
  <inkml:trace contextRef="#ctx0" brushRef="#br0" timeOffset="21458.1">15532 12689 555 0,'0'0'24'15,"0"0"1"-15,0 0 66 16,0 0-1-16,0 0-21 16,0 0-14-16,0 0-6 15,10-12-27-15,-10 12 1 0,-6 0 1 16,-3 5 9-16,-9 7-18 15,-1 7 0-15,-2 5-3 16,-7 7-3-16,-3 10-8 16,-11 9-1-16,-1 5 2 15,-5 3 0-15,5 0 1 16,0-6 1-16,9-5-2 16,4-7-2-16,15-11 5 15,7-7-5-15,4-8-2 16,4-7-5-16,0-5 5 15,0-2 2-15,0 0 10 16,4-16 8-16,8-10-11 16,-6-5-5-16,5-4 0 0,-5 0 0 15,6-1-2-15,-3 5 0 16,3 3 1-16,-4 2-1 16,7 3 1-16,-7 5-1 15,2 2 1-15,1 7-1 16,-7 3 0-16,-2 3 0 15,-2 3 0-15,0 0-1 16,0 0-1-16,0 0-7 16,0 14-9-16,0 12 18 15,-11 9 0-15,-1 9 3 16,0 3-1-16,-5-2 2 16,-1-3-3-16,1-6 1 15,1-5 0-15,5-8 0 0,7-8 3 16,2-8 1-16,2-5 1 15,0-2-3-15,0 0-3 16,12 0 19-16,9 0 16 16,8-6-10-16,2-4-10 15,2 2-5-15,-4 1-2 16,-2 1-5-16,-4 5-4 16,-1 1-2-16,-5 0-10 15,-3 0-99-15,-5 0-278 16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16:06:53.833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1746 12703 473 0,'0'0'147'15,"0"0"-135"-15,0 0 16 16,0 0 52-16,0 0-29 0,0 0-6 15,0 0 0-15,0 0 0 16,-21-3 7-16,21 3-4 16,0 0-18-16,0 1-20 15,0 17-5-15,-6 4 49 16,0 2-32 0,0 3-6-16,6-1 5 0,0 1-7 15,0-2-5-15,0-1-4 16,0-3 2-16,6-4-2 15,6-1-4-15,3-5-1 16,-1-2 0-16,7-4 4 16,-3-2 3-16,5-1-3 15,-6-2-2-15,-5 0-2 0,-2 0 1 16,-5-5-1-16,-3-9 3 16,-2-5 4-16,0-3-6 15,0-2 2-15,0-1-1 16,0 1 3-16,-13 4-5 15,-5 3 3-15,-3-1 5 16,4 4-3-16,-1 3-5 16,3 3-5-16,1 6 4 15,-1 2-22-15,3 0-34 16,-6 9 16-16,13 7-73 16,-1 0-64-16,6-2-158 15</inkml:trace>
  <inkml:trace contextRef="#ctx0" brushRef="#br0" timeOffset="806.73">2271 12486 359 0,'0'0'147'0,"0"0"-57"15,0 0 11-15,0 0-12 16,0 0-28-16,0 0-27 15,-11 5-3-15,9 8 20 16,2 3-21-16,0 0-2 16,0-1 3-16,5-1-27 0,7-1 5 15,2-1-6-15,1-2 0 16,3-5-3-16,-1-2 3 16,-1-3 1-16,-5 0 2 15,1 0 0-15,-6-1 0 16,-1-9-1-16,1-3 1 15,0-3 0-15,0-2 7 16,-6-2 5-16,0-1 3 16,0 0-11-16,0 2 10 15,-12 4-9-15,1 3 0 16,-1 4-8-16,0 3-3 16,-3 4-11-16,-3 1 6 15,7 0-13-15,-7 3-22 0,9 5-71 16,1 4-27-16,4-2-84 15,4-4-185-15</inkml:trace>
  <inkml:trace contextRef="#ctx0" brushRef="#br0" timeOffset="1508.6">2696 12262 553 0,'0'0'112'16,"0"0"-63"-16,0 0 46 15,0 0-23-15,0 0 3 16,0 0-3-16,0-21-36 16,0 21-21-16,0 0-4 15,0 0-6-15,2 0-5 16,3 7-13-16,5 10 13 15,-2 4 1-15,2 4 5 16,1-1-6-16,1-2 6 16,3-2-6-16,-1-6 0 0,-3-4 0 15,5-3 0-15,-4-7 0 16,5 0 1-16,-5-14 5 16,9-10-1-16,-9-5 1 15,-1-2-1-15,-9-3 0 16,-2 2 18-16,0 2 3 15,-2 3-1-15,-15 5 16 16,1 4-22-16,-1 4 1 16,-1 6-16-16,7 2-4 15,1 6-7-15,4 0 3 16,4 2-5-16,2 14-71 16,0 7-51-16,0 0-141 15</inkml:trace>
  <inkml:trace contextRef="#ctx0" brushRef="#br0" timeOffset="63343.18">27241 11923 275 0,'0'0'157'0,"0"0"-93"0,0 0 15 15,0 0 3-15,0 0-12 16,0 0-26-16,0 0-15 15,0 0-15-15,43-63-6 16,-31 50 0-16,-1-1 2 16,1-1 1-16,1-2-7 15,1 3-2-15,-2-3 0 16,-5 3 1-16,5 2-3 16,-2-2-2-16,-4-2 2 15,5-1-1-15,1-1-1 16,3 0 2-16,-3-2 0 15,2 1 2-15,3-4-2 16,0 4 1-16,5 2-1 0,-1 0 0 16,4 0 1-16,2 0 0 15,0-2 0-15,3 2 0 16,-7 0 0-16,0 0 8 16,-2 6-9-16,-1-2 1 15,-3 3 4-15,5 2-3 16,-5-1 9-16,4-1 1 15,3 3-6-15,-1-4 3 16,4 3 1-16,2-1 5 16,0 0-7-16,4 2 0 15,-4 0-7-15,0 3 6 16,0 1-7-16,-6 0 6 0,-5 3 0 16,1 0-4-16,-1 0-2 15,-7 0 4-15,3 0-2 16,-4 0-1-16,3 6-1 15,3 0 0-15,5-1 0 16,-2 1 0-16,3 0 1 16,1-1-1-16,0-1 0 15,0 2 1-15,-1-2-2 16,-5 1 2-16,-5-2-1 16,-2-2 0-16,-5 0 0 15,-3 2-1-15,-2-3 0 16,0 0 1-16,0 0 2 15,0 0 13-15,0 2 9 16,0-2-20-16,0 3-2 16,0-1-4-16,0 1-40 0,0 1-46 15,0-4-98-15,0 0-290 16</inkml:trace>
  <inkml:trace contextRef="#ctx0" brushRef="#br0" timeOffset="63826.03">28356 11363 423 0,'0'0'184'16,"0"0"-162"-16,0 0 24 16,0 0 29-16,0 0-4 15,0 0-15-15,-66-62-21 16,66 54-23-16,2-1 0 16,9 3-2-16,5-1-9 15,-4 0-1-15,1 3 0 16,-1 1 2-16,-1 3-2 15,-7-2 0-15,6 2 0 16,-4 0 2-16,-4 0-2 0,2 5 8 16,-3 7 12-16,-1 3 14 15,0 4-10-15,0 3-11 16,0-1 2-16,-5-1 10 16,-3-1-15-16,-6-3-1 15,1 0-5-15,-9 1 18 16,-1 0-5-16,-6-1 9 15,-4 1-1-15,8-1-4 16,4-2-16-16,5-1-5 16,14-4-81-16,2-9-294 15</inkml:trace>
  <inkml:trace contextRef="#ctx0" brushRef="#br0" timeOffset="64801">27426 11017 932 0,'0'0'69'16,"0"0"-67"-16,0 0 2 15,0 0-2-15,0 0 5 16,0 0-7-16,17-79 0 15,8 70-7-15,8 1 4 16,0 4 3-16,-2 4 0 16,-8 0 1-16,-3 0-1 15,-9 0-2-15,-5 0-1 16,-6 7-6-16,0 6 6 0,-4 2 3 16,-9 3 12-16,-7 4-2 15,1 2 12-15,-2-1 4 16,-3-1-4-16,3 1-6 15,4-5-2-15,5-1-1 16,0-4-1-16,7-3 1 16,5-4 8-16,0-2-10 15,0-2-7-15,9-1 7 16,14-1 32-16,7 0-11 16,2 0-11-16,-2 0-16 15,-1 0-4-15,-6 0-1 16,-6-1-1-16,1-1-47 15,-9 2-55-15,1 0-120 0,-10 0-514 16</inkml:trace>
  <inkml:trace contextRef="#ctx0" brushRef="#br0" timeOffset="107582.55">11535 10329 286 0,'0'0'200'15,"0"0"-165"-15,0 0 17 0,0 0 13 16,0 0 9-16,0 0-10 16,0 0-12-16,-24-58-15 15,18 52 1-15,1-1-1 16,-1 0-2-16,-6 1-14 16,6-2 8-16,-5 0-7 15,-1-1-5-15,-3 1-9 16,-3 0-2-16,-5 1-6 15,5 3 8-15,1 1-7 16,0 3 8-16,-5 0-9 16,5 0 8-16,1 0 0 15,-1 0-4-15,-8 6-4 0,-2 8 1 16,-6 2-1 0,-2 5 1-16,0 2 0 0,0 3 0 15,-4 6 2-15,12 5 3 16,2 4 0-16,-2 5-6 15,11 0-1-15,9-1 1 16,3 0 0-16,4-6-3 16,11-3-1-16,16-2 4 15,12-5 2-15,8-5 4 16,3-1-6-16,2-7 0 16,5-4 3-16,-5-4-1 15,-2-7-2-15,-3-1-2 16,-3 0-4-16,-3-9-3 0,-8-9 6 15,0-2-8-15,-4-7 4 16,-6-3 3-16,-5-7 4 16,-1-5 4-16,-1-5-4 15,-11 0 3-15,-3 2-2 16,-2 2-1-16,0 5 0 16,-11 6-3-16,-9 2 3 15,-7 3 1-15,4 4-1 16,-10 5 0-16,4 2-6 15,-4 5 4-15,-2 4-30 16,2 3-29-16,8 4-36 16,-2 0-16-16,4 6-74 0,11 6-127 15</inkml:trace>
  <inkml:trace contextRef="#ctx0" brushRef="#br0" timeOffset="109275.93">22197 10481 433 0,'0'0'10'16,"0"0"19"-16,0 0 72 16,0 0-3-16,0 0 11 15,0 0-14-15,60-47-16 16,-52 35-16-16,2 0-18 16,-3-1-21-16,3-2-21 15,-2-4-3-15,-2-2-2 0,-3-3-2 16,-3-3-14-1,0 1-17-15,-3 1 11 0,-15 4 16 16,5 1 8-16,-11 1 9 16,3 4-8-16,-6 1 17 15,2 1-11-15,-4 7 3 16,-4 1-5-16,-2 3 6 16,-2 2-11-16,0 0-1 15,-2 9-1-15,1 10 0 16,-3 8-2-16,2 9 2 15,2 6 1-15,-1 5 1 16,3 4 0-16,2 1 1 16,9-5-1-16,7 2 0 15,5-7-1-15,9 0 0 16,3-2 0-16,11-3 0 0,18-4-16 16,10-5-38-16,11-7 26 15,7-4-17-15,6-7-5 16,5-7-10-16,-4-3 1 15,2-2 28-15,-14-18 26 16,-5-4 6-16,-8-9 19 16,-12-3 31-16,-10-8 22 15,-15-6 1-15,-2-5-17 16,-11-2 5-16,-15 4-45 16,-5 5-16-16,0 9-12 15,-2 11-13-15,4 8-60 16,2 9-172-16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07T22:15:40.568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2248 6535 151 0,'0'0'73'15,"0"0"-34"-15,0 0 2 16,0 0-13-16,0 0-9 0,0 0-2 15,-8 0-7 1,8 0 8-16,0 0 21 0,0 0 4 16,0 0-12-16,-1 0-12 15,1 0-10-15,-2 0-9 16,2 0-5-16,-1 0-14 16,1 0-5-16,-4 0 2 15,1 0 1-15,3 0-1 16,-3 0-1-16,3 0-16 15,0 0 10-15,-2 0 13 16,2 0 7-16,0 0 9 16,0 0 5-16,0 0 26 0,0 0 33 15,0 0-5 1,0-2-21-16,0 2-3 0,0 0 6 16,0 0-2-16,0 0-4 15,0 0-16-15,0 2-4 16,0 9-3-16,0 6 16 15,0 4-13-15,0 2-4 16,2 1-3-16,1 1 3 16,2-1-7-16,0 3 3 15,-2 0-4-15,3-1 2 16,-3 3-2-16,-3-1-3 16,0 1 0-16,3 0 0 15,-3-2 0-15,0-4-1 0,0-3 1 16,0-1-3-16,0-4 0 15,0-1 3-15,0 0 0 16,0 0-1-16,0 1 0 16,0 2 0-16,0 0-1 15,0-1-7-15,0 0-2 16,0-1 1-16,0-1 8 16,0-1 2-16,0-3-4 15,0-1 3-15,0-1-6 16,0 0-25-16,0-1 17 0,0 3 6 15,0 0-4 1,0 0 8-16,3 0-4 0,-3 2 0 16,0 0-18-16,0 2-8 15,0-1 21-15,0-1 2 16,0-2 5-16,0-1 7 16,0-1 0-16,0 0 2 15,0 0 1-15,0 0-3 16,0-1 0-16,0 0 0 15,0 2 0-15,0-4 0 16,0 1 0-16,0 1-2 16,0-2 2-16,5 4-1 15,-4 2 1 1,2 0 0-16,-2 0 1 16,1-1 1-16,-2-2-2 15,0-1 1-15,1-1-1 16,-1-2-37-16,0-4-204 0</inkml:trace>
  <inkml:trace contextRef="#ctx0" brushRef="#br0" timeOffset="1973.65">3615 6581 304 0,'0'0'102'0,"0"0"-91"16,0 0 33-16,0 0 16 16,0 0-14-16,0 0 11 15,10 18-5-15,-9-8-2 16,1 2-6-16,1 1-29 16,-3 0-4-16,0 4 8 15,3 0-14-15,-3 2 3 16,0-1-3-16,0-1-2 15,3 0-2-15,-3-2 0 16,3 0-1-16,0-1 0 16,-3 0 1-16,2 1-2 0,-2-2 1 15,1 1 0-15,1 0 0 16,0 0 0-16,0 2 0 16,-1-2 0-16,-1 0-1 15,2 0 1-15,-2 0 0 16,1-1 0-16,1 0-1 15,-1 0 2-15,1 0-1 16,-1 0 0-16,2 0 0 16,-1-2 0-16,-2 1 0 15,1-2 0-15,-1 1-1 16,0 0 1-16,0 0 0 16,0 0 0-16,0 2 0 15,0-3 0-15,0 0 0 16,0 1 0-16,0-1-1 0,0-1 1 15,0 0 0-15,0 2-1 16,0-2-6-16,0 1 4 16,0-3 0-16,0 2 3 15,0-2 2-15,0 0-2 16,0 0 0-16,-1 1 0 16,1 2 1-16,-2 0-1 15,1 1 0-15,-1 0 0 16,2-1 0-16,-1-1 0 15,-1-2 0-15,2 3 1 16,-1-2-1-16,1 5 2 16,-2-2-2-16,1-1 0 15,-1 1 0-15,2-2 0 0,-1 0 0 16,1 1 0-16,0-2 0 16,0 2 3-16,0-2-1 15,0 2-2-15,0 0 1 16,0-1 0-16,-2 4 1 15,0-1-1-15,0-1 4 16,1-1-1-16,-1-2-2 16,-1 1-2-16,3-2 3 15,0 1-3-15,-3-3-1 16,3 0 1-16,0-2-5 16,0 0-13-16,0-2-47 0,0-1-84 15,0 0-206-15</inkml:trace>
  <inkml:trace contextRef="#ctx0" brushRef="#br0" timeOffset="3490.52">4923 6574 81 0,'0'0'106'16,"0"0"-88"-16,0 0 14 0,0 0 31 15,0 0-4-15,0 0-27 16,0-6-10-16,0 6 2 16,0-1 1-16,3-1-5 15,-3 0 2-15,0 0 5 16,0 1 3-16,3 0 1 15,-3 1-7-15,0 0-7 16,0 0 3-16,0 0 3 16,0 0-7-16,0 0-9 15,0 0-7-15,0 2 0 16,0 5 11-16,0 4 24 16,3 4-23-16,-3 2-1 0,3 4 13 15,-1 1-20 1,1 4 2-16,1 2-3 0,-1 2 2 15,0 2-2-15,-2 2-3 16,1 1 0-16,-1 1 0 16,-1-1-2-16,0-3-1 15,0-2 0-15,0-5 1 16,0 2 2-16,2-4-1 16,-1 0 2-16,2-3-2 15,-1-1 0-15,1-4 1 16,-2 1-23-16,1-2 20 15,5-1 0-15,-4 3 3 16,0-3 0-16,0 3 0 16,-1-2 0-16,-1 1-1 15,-1 1-8-15,0-3 9 0,0 1 5 16,0-2-4-16,0-2 0 16,0-1 0-16,3 1 0 15,0 0 2-15,0 1-2 16,-1 0 0-16,-1 0-1 15,-1 1 1-15,0-1-1 16,0 1 0-16,0 0 3 16,0 0-1-16,0-1 19 15,0-2-7-15,0 1-7 16,0 0 4-16,0 2-8 16,0-2-3-16,0-2 0 15,0-1 0-15,2-5-31 0,-1-2-118 16,1 0-280-16</inkml:trace>
  <inkml:trace contextRef="#ctx0" brushRef="#br0" timeOffset="5492.46">823 6667 0 0,'0'0'38'0,"0"0"27"16,0 0 10-16,0 0 5 15,0 0-12-15,0 0-7 16,14-29-21-16,-13 27-2 16,1 1 5-16,-2 1 5 15,0 0 1-15,0 0-6 16,0 0-9-16,0 0-8 16,0 0-2-16,0-1-7 15,0 1-2-15,0-2-9 0,0 2-4 16,0-1 2-16,0 1-2 15,0 0-1-15,0 0 4 16,0 0 4-16,0 0 0 16,0 0-8-16,0 0 0 15,0 0-1-15,0 0-9 16,0 0 3-16,0 3 2 16,0 3 3-16,0 7 1 15,1 4 10-15,1 3-7 16,1 4 11-16,-1 1-6 15,-2 6-3-15,3 3-4 16,-3 1 2-16,0 4 1 16,0-2-4-16,0-1-2 0,0-2 2 15,0-4 0 1,0 0 3-16,0 0-3 0,0 1 1 16,5-1 1-16,1 4-2 15,3-2 0-15,-3-2 0 16,1-4 0-16,-4 1-1 15,0-3 0-15,0-1 1 16,-3-1-2-16,0-2 0 16,0-4 2-16,0 0 0 15,2-1 2-15,-1-1-2 16,4 0 1-16,-2 1-1 16,4 1 0-16,-4 1-3 15,0-1 3-15,3-1 0 16,-3 0 0-16,3-2 0 0,-1 0 2 15,0-2-1-15,0-1-1 16,-2 0-3-16,0-1 3 16,-3-1 3-16,3-1-3 15,-3 0 1-15,0-2-1 16,0-2-1-16,0 0 1 16,0-1-1-16,3-2 2 15,-3 0-2-15,0 0-47 16,0 0-95-16,0-10-260 15</inkml:trace>
  <inkml:trace contextRef="#ctx0" brushRef="#br0" timeOffset="7762.44">807 6618 159 0,'0'0'44'16,"0"0"-41"-16,0 0 7 15,0 0 24-15,0 0 20 16,0 0 3-16,0 0-3 16,0 0 0-16,0 0-6 15,0 0-16-15,0 0-6 16,0 0-7-16,0 0-5 15,0 0-3-15,0 0-8 16,0 0 10-16,0 0 4 16,-6 0-2-16,-2 0-4 0,1 0-2 15,-5 0 13 1,3 0-17-16,0 0-5 0,-4 0 16 16,-4 0-13-16,-1 7-2 15,-7-3 3-15,5 1-4 16,-2-1 1-16,4-3 9 15,2 0-6-15,-2-1-2 16,3 0-1-16,-1 1 2 16,2-1-3-16,-2 4-4 15,-2-3-14-15,-3 3 7 16,-6 2-12-16,-3-1-14 16,2 1 37-16,4 0 0 0,6-3 8 15,2 1-8-15,5-1 0 16,1 0 5-16,-5-1 3 15,3-2-7-15,0 0 0 16,0 0 1-16,3 2 1 16,-1-2-3-16,2 0 0 15,-1 1 0-15,-1 2 0 16,-2-2-2-16,4 1 2 16,-3-1-10-16,3-1 10 15,-4 2 0-15,6-2 2 16,-1 0-2-16,4 0 0 15,0 0 2-15,0 0-2 16,0 0 0-16,0 0 0 16,-3 0 0-16,0 0-6 15,0 0-25-15,3 0 12 0,-3 0 10 16,3 0 9 0,3 0 2-16,-3 0-2 0,3 0 0 15,-2 0 0-15,1 3 3 16,1-3-1-16,0 0-1 15,0 0-1-15,0 0-3 16,0 0 3-16,0 0 3 16,0 0 10-16,0 0 9 15,0 0-7-15,0 0 1 32,0 0-5-32,0 0-3 0,0 0 3 15,0 0 3-15,0 0 8 16,0 0 2-16,0 0 4 15,0 0-4-15,0 0-8 16,0 0-1-16,0 0-5 16,0 0-2-16,0 0-1 15,0 0 1-15,0 0-1 16,0 0-4-16,0 0 0 16,0 0-2-16,0 0-1 15,0 0 0-15,0 0-3 16,0 0 2-16,0 0-14 15,0 0-35-15,0 0-79 16,0 0-83-16,0 0-273 0</inkml:trace>
  <inkml:trace contextRef="#ctx0" brushRef="#br0" timeOffset="8356.02">100 6711 12 0,'0'0'7'0,"0"0"2"0,0 0-5 15,0 0-4-15,0 0-26 16</inkml:trace>
  <inkml:trace contextRef="#ctx0" brushRef="#br0" timeOffset="10215.2">972 7513 82 0,'0'0'172'15,"0"0"-113"-15,0 0 13 16,0 0 19-16,0 0-14 16,0 0-21-16,0-2-14 0,0 0 5 15,0 2 9-15,0 0-8 16,-4 0-7-16,1 0-6 16,-3 0-23-16,-3 0-4 15,1 0-5-15,-3 0 6 16,-3 0-4-16,1 0-5 15,1 0 0-15,-6 0 0 16,3 0 0-16,-3 0 0 16,0 0 0-16,0 0 0 15,2 0 0-15,-5 2 0 16,2 1-1-16,-1 2 1 16,2-2-3-16,5 0 3 15,-5-1 0-15,6-1-2 16,-3 0-6-16,3 2 0 15,-4 0 0-15,5 1-1 16,-3 0 5-16,-3 1-1 0,5 0-1 16,-6 1-1-16,-1 0 7 15,5-1-2-15,-2 0-2 16,7-3 3-16,-2 1 1 16,-3-3 1-16,-3 2 1 15,4-1-1-15,-2 1-1 16,3-1 0-16,3 2 0 15,-3-1-1-15,6 2-1 16,-6 0 2-16,3-1-1 16,0-1 0-16,-4 0 1 15,2 0 0-15,-2-1-3 0,1 1-5 16,4 0 7 0,-2-2 1-16,4 0-11 0,-3 0 11 15,0 0 1-15,-1 0-1 16,4 0 0-16,0 0-4 15,1 0 2-15,1 0 0 16,-2-4-1-16,3 3 3 16,0 0 3-16,3-2-3 15,0 2-13-15,0 0-3 16,-3-1 5-16,0 1 2 16,0 1 3-16,0 0-10 15,3 0 8-15,-2 0-3 16,-1 0 6-16,2 0 5 0,-1 0 2 15,1 0 1 1,-3 0 11-16,2 0-7 0,1 0-3 16,-1-2 0-16,1 1 5 15,-2 0-3-15,-2-1-1 16,2 0 4-16,0 2-4 16,3 0-2-16,-3 0 4 15,-4 0-7-15,4 0 4 16,0-1 2-16,3 1 8 15,-2 0-11-15,2-1 4 16,-1 1 5-16,1 0-1 16,-2-3-7-16,1 3-2 15,1 0-2-15,0 0-4 16,0 0-7-16,0 0-15 0,0 0 1 16,-2 0-27-16,2 0-63 15,0 0-65-15</inkml:trace>
  <inkml:trace contextRef="#ctx0" brushRef="#br0" timeOffset="11861.84">990 8847 243 0,'0'0'106'0,"0"0"-96"16,0 0 37-16,0 0 25 15,0 0-3-15,0 0-38 16,-31-14-22-16,22 13 11 16,0 1 9-16,-3-1-8 15,0 1-1-15,-1 0 27 16,2 0-31-16,-5 0-13 0,1 0 2 15,1 0-5-15,-2 2-1 16,1 2-1-16,2-3 1 16,1 1 1-16,0-2 1 15,6 2 1-15,-6-2-2 16,2 0-1-16,-1 1-6 16,-4-1-10-16,0 0 15 15,-1 1-16-15,-2-1 12 16,6 2-6-16,-3-1 9 15,0 1 3-15,0 0 0 16,-1 0 0-16,-5 2-2 16,3 0 2-16,-3 1-1 15,0-2 2-15,2-1 0 16,4-1 0-16,0-1 3 16,-3 0 4-16,-1 2-6 0,-1-2-2 15,1 1-1-15,7 1 1 16,0-2 0-16,0 1 1 15,-1-1-1-15,2 2 0 16,1-2-1-16,1 1 0 16,0-1 1-16,0 0 0 15,3 0 1-15,-3 0-1 16,3 0 1-16,0 0-1 16,0 0 0-16,-1 0-1 15,-1 0 0-15,-2 0 1 16,2 0-4-16,-2 0-8 15,1 0-3-15,3 3 15 0,0-2 0 16,0-1 1-16,0 0 0 16,2 0 2-16,-1 2-1 15,-4-2-2-15,6 1 1 16,-7 1-1-16,5-2 0 16,1 2 0-16,-2-1 2 15,1 0 2-15,-2 0 1 16,4 1 10-16,3-1-7 15,-3-1-2-15,-3 2-6 0,3-1 1 16,0-1-1-16,0 0 3 16,1 0-1-16,1 0 3 15,1 0 13-15,0 0-3 16,0 0-8-16,0 0-7 16,0 0-8-16,0 2-37 15,0-1-35-15,3 2 14 16,6-2-101-16,3 4-223 15</inkml:trace>
  <inkml:trace contextRef="#ctx0" brushRef="#br0" timeOffset="13693.99">1011 10178 268 0,'0'0'95'16,"0"0"-52"-16,0 0-23 0,0 0 25 15,0 0-18-15,0 0-19 16,-18 0-5-16,9 0 15 16,0 0-12-16,-4 0 32 15,7 0 18-15,-5 0-24 16,3 0-9-16,-3 0 3 16,2 0-18-16,-4 1 1 15,2 1-5-15,1-2-3 16,-2 0-1-16,0 0 1 15,4 0 0-15,-3 0 0 16,-3 0-1-16,-2 0 0 16,1 2 0-16,-3 1-2 0,3 0 2 15,-1-2 0-15,-1 1 2 16,4-2 1-16,2 0-2 16,1 0 10-16,-2 0-5 15,3 0-5-15,-2 0 4 16,1 1-5-16,3-1-1 15,-4 3 1-15,1-3 0 16,-1 0 0-16,1 2 0 16,1-1-2-16,0 2 2 15,3-2-1-15,0 1 1 16,-1-1 0-16,-2 1-2 16,-2 1 0-16,1-1 2 15,-7 4 0-15,-2 0-4 16,4 0-5-16,-9 0 6 15,5-1 1-15,1-1 2 0,0-1 2 16,9-3 1-16,-2 1 1 16,1-1 0-16,1 0-4 15,0 0 0-15,-1 1-2 16,2 1 1-16,-2-2-2 16,-2 2-8-16,0 0 6 15,3 1 5-15,-3 1 0 16,3 0 1-16,0 1-1 15,2-3 0-15,-1 1-1 16,2-1 2-16,0-2-1 16,2 1 0-16,-1-1-1 15,1 0 0-15,1 0-1 0,0 0-2 16,3 0 4 0,-3 0 4-16,0 0-1 0,0 0-2 15,3 0 1-15,-3 0 1 16,3 0 4-16,-3 0-6 15,1 0 5-15,1 0-6 16,-2 0-1-16,-4 0 0 16,1 0-3-16,-2 0-7 15,-1 0 11-15,2 0 2 16,2 0 11-16,-1 0-5 16,2-3 3-16,-1-1 12 15,4 3-13-15,-2-1-5 16,3 2-1-16,0-1-1 0,0 1-2 15,0 0-1 1,0 0-1-16,0 0-3 0,0 0-3 16,0 0-12-16,0 0-37 15,0 0-34-15,0 0-42 16,0 0-19-16</inkml:trace>
  <inkml:trace contextRef="#ctx0" brushRef="#br0" timeOffset="15475.01">944 11575 226 0,'0'0'87'0,"0"0"-36"16,0 0 12-16,0 0 10 15,0 0-25-15,0 0-8 16,1-7 8-16,-1 7-13 16,0-1-13-16,0-1 17 15,-3 1-16-15,-4-1-17 16,1 0 2-16,-3 1-8 0,0-1 6 15,-1-1-2-15,-2 2 0 16,-3-1-4 0,3-2 0-16,1 3 1 0,-5-4-1 15,1 3-5-15,0-1 3 16,2 0 2-16,-2-1-1 16,3-1-1-16,-1 1 2 15,-4 1-2-15,4 0-9 16,-1 3 7-16,1 0 1 15,-2-3 3-15,1 3-9 16,-2 0 1-16,-2 0-36 16,3 0 44-16,3 0 10 15,-4 0-6-15,7 0-4 16,-3 0 2-16,3 0-2 16,-3 0 0-16,-1 0-2 0,2 5-4 15,-2-2-6-15,-2 1 4 16,4-3 7-16,1-1-5 15,-2 0 6-15,0 0 5 16,2 0-5-16,2 0 0 16,7 0-1-16,-1 0 1 15,-1 0 0-15,2 0 3 16,-1 0-2-16,-1 0 2 16,0 0-3-16,-4 0-6 15,4 0 1-15,0 0 5 16,0 0 0-16,0 0 0 15,0 0 0-15,-3 0-5 16,-1 0 2-16,-1 0-15 0,-1 0 14 16,0 0 0-1,-3 0 4-15,3 0-5 0,2 0 5 16,-2 0 2-16,3-1-1 16,3 1 2-16,-3 0-3 15,3 0 0-15,-2-2-4 16,0 2 4-16,2-1-1 15,1 1 2-15,1 0 3 16,-2-1-2-16,0 1-1 16,-2 0 1-16,2 0-2 15,3 0-3-15,-3 0 3 16,3 0-2-16,-3 0-1 0,-1 0-2 16,-2 0 5-1,1 0-3-15,-2 0-1 0,-1 0-32 16,-2 0 36-16,-2 0 29 15,3 0-29-15,-4 0 3 16,5 0 1-16,-1 0 10 16,-1 0-11-16,4 0 3 15,0 0 1-15,3 0 14 16,3 0-12-16,-2 0-7 16,2 0-2-16,0 0 12 15,0 0 2-15,0 0-3 16,0 0 0-16,0 0-4 15,0 0-2-15,0 0-2 16,-1 0-3-16,-1 0-4 16,2 0 4-16,0 0 0 0,0 0 0 15,0 0-3-15,0 0-8 16,-1 0-13-16,-1 0-5 16,2 0-46-16,0 0-30 15,0 0-125-15</inkml:trace>
  <inkml:trace contextRef="#ctx0" brushRef="#br0" timeOffset="16762.09">937 11593 286 0,'0'0'128'16,"0"0"-95"-16,0 0 11 15,0 0-24-15,0 0-14 16,0 0-4-16,0 12 12 16,0-1 5-16,0 3 3 15,0 2-4-15,0 0-9 16,0 4 0-16,0 0 0 16,4 3-8-16,-3-1 1 0,1 1-2 15,-1-1 0-15,1 0-3 16,1 0 3-16,0 1-10 15,0 0 8-15,0-1-27 16,0-1 15-16,-3-2-18 16,0 2 26-16,3-1-15 15,-3 0 20-15,0 1-17 16,3 2 17-16,-3 0-9 16,3 2-2-16,-2-1-15 15,-1-1-31-15,2 0 58 16,-2-4 0-16,0-2 2 15,0-2 0-15,1-1-2 16,2 0 0 0,-1 1 0-16,-1 1 1 15,2-1-1-15,-1-2 0 0,-1-6 2 16,1 4 0 0,-2-2 0-16,0 2 0 0,0-1 1 15,0 1-2-15,0-3 4 16,0-1-3-16,0-1 18 15,0-3 1-15,0 0-9 16,0-2-7-16,0 1-4 16,0 2 1-16,0-1 0 15,0 2 0-15,0 1-1 16,0-2 0-16,0 3 1 16,0-1 2-16,0 0 0 15,0-1-3-15,0-2 1 16,0 0 3-16,0-2-5 15,0 0 0-15,0-1-12 16,4 0-112-16,1 0-178 0</inkml:trace>
  <inkml:trace contextRef="#ctx0" brushRef="#br0" timeOffset="17762.32">2303 11579 180 0,'0'0'65'0,"0"0"-23"16,0 0 28-16,0 0 7 0,0 0-25 15,0 0-18-15,-6 0-9 16,2 0-12-16,1 0-12 16,0 0 0-16,3 0-1 15,-2 0 0-15,-1 0-8 16,2 0-37-16,-4 0-35 15,2 3-24-15,0-2 14 16,2 1-8-16</inkml:trace>
  <inkml:trace contextRef="#ctx0" brushRef="#br0" timeOffset="18293.39">2303 11579 9 0,'-41'10'46'16,"41"-10"-11"-16,0 0 10 0,0 0 13 15,0 0-3 1,0 0-8-16,0 11 4 0,0-3 11 15,0 0-9 1,0 4-14-16,0 2 3 16,0 3-12-16,0 0-16 0,0 3-1 15,5 1-9-15,0 5-1 16,-2-1 6-16,0 4 4 16,-2-3-12-16,2 4 0 15,0-3 0-15,-1 2 1 16,1-1-2-16,0 1 1 15,-3-1-1-15,4-3 0 16,-4 2 0-16,0-1 1 16,0 0 0-16,0 1-1 15,0-1 0-15,0 0 2 16,0-6-2-16,0-3 0 16,0-1 0-16,0-3 0 0,0-2 0 15,0-1 0 1,0 1 0-16,3 0 0 0,-3 5 0 15,3 2 2-15,0-1-1 16,-1 0-1-16,-2-3 1 16,0 0-1-16,0-3 0 15,0 4 2-15,0-1-2 16,0 1 5-16,0 1 17 16,0-2-13-16,0-3 15 15,0-1-20-15,0-4-2 16,0 2 3-16,0-1-5 15,3 0 0-15,0 0 0 16,-2-1 0-16,1-2 1 0,-1-1-1 16,1 0-13-1,2-3-71-15,0 0-142 0</inkml:trace>
  <inkml:trace contextRef="#ctx0" brushRef="#br0" timeOffset="19668.06">3631 11592 276 0,'0'0'87'0,"0"0"-73"0,0 0 0 16,0 0 24-16,0 0-2 15,0 0-20-15,0 0 0 16,0 0 21-16,3 7 23 15,-3 6-23-15,3 4-16 16,0 3 0-16,0 5-10 16,0 2-2-16,3 2-2 15,-3 2-1-15,0 2-5 16,1 1 1-16,-1-1-2 16,2 0 1-16,-2-1 4 15,3-1-2-15,-2-2-1 16,-1-3-2-16,-3 0 0 15,3-2 0-15,-3-1 0 16,0-1-2-16,0-1 2 16,0-1 0-16,0-1 0 0,0 0 0 15,3-2 2-15,-3-2-1 16,0 0 0-16,2-2-1 16,-2-2 0-16,0 3-1 15,0-2 1-15,1 2 0 16,-1 1 2-16,0-2 1 15,0 1-1-15,0 0 0 16,0-2 1-16,0 0 8 16,0-3 6-16,0-1-7 15,0 3-2-15,0-1-1 0,0 0 0 16,0-2 1 0,0-1-6-16,0-3 6 0,0 0-3 15,2-1-1-15,-1-1 0 16,-1-1 2-16,2 0 1 15,-1 1-5-15,2-2-2 16,2 0-3-16,2 0-26 16,-1-9-113-16,3-10-183 15</inkml:trace>
  <inkml:trace contextRef="#ctx0" brushRef="#br0" timeOffset="20933.59">4971 11586 138 0,'0'0'138'0,"0"0"-90"15,0 0 13-15,0 0 4 16,0 0-16-16,0 0-16 15,0 6 8-15,0 4 3 16,0 3-9-16,0 1 0 0,0 3 23 16,0 1-25-1,0 4-9-15,0 3-1 0,0 0-15 16,0 0 2-16,0 2-5 16,0 0-3-16,4-1-1 15,2 2 0-15,-1 0 1 16,-1-2 5-16,1 1-7 15,1-2 1-15,-1-2-1 16,-2 0-2-16,2-2 1 16,-2 2 0-16,0-2 1 15,3 0 0-15,-1 2-2 16,-2 2 2-16,1-2-2 16,-3 0-10-16,1 0 7 15,-1-7 5-15,-1-2 0 0,2-2 0 16,-1-3 0-16,1-1 0 15,-1 1 0-15,1-2 0 16,-1 0 1-16,1-1-1 16,-1 2 1-16,-1-1-2 15,0 1 1-15,0 0 0 16,0 2 0-16,0-1 0 16,0 1 1-16,0 0 2 15,0-6-2-15,0 4 1 16,0 3 1-16,0-1 8 15,0-3 2-15,-1-3-13 0,1-1 0 16,0-3-1 0,0 0-20-16,0 0-53 0,0-8-103 15,0-13-185-15</inkml:trace>
  <inkml:trace contextRef="#ctx0" brushRef="#br0" timeOffset="21824.01">4965 11582 298 0,'0'0'28'0,"0"0"4"15,0 0 36-15,0 0-12 16,0 0-13-16,0 0-21 15,100 6-15-15,-79-3-2 16,-2-2 1-16,5 0 0 16,-5 2 1-16,5-3 11 15,-2 0 15-15,1 0 4 16,-1 2-14-16,-1-2-14 16,-3 0-9-16,0 0 0 15,3 0 0-15,0 0-3 16,6-2 3-16,-2-5 6 0,3-2-4 15,-4 2-2 1,-1 3-5-16,-4 2-4 0,2-1 9 16,-5 0-22-16,2 2 7 15,-1 0 9-15,2 1 5 16,-3 0 1-16,-2 0-4 16,-2 0 3-16,1-2-1 15,-1 0-8-15,1 1-6 16,-2-2 16-16,4 1-4 15,0 0 4-15,-6 2-6 16,1 0 5-16,-4 0-1 16,-3 0-11-16,-1 0 3 15,-1 0-13-15,-1 0 2 16,0 0 10-16,0 0-32 16,0 0-117-16</inkml:trace>
  <inkml:trace contextRef="#ctx0" brushRef="#br0" timeOffset="22933.76">4963 10233 222 0,'0'0'131'0,"0"0"-131"16,0 0 4-16,0 0 28 16,0 0 25-16,0 0-25 15,36 7-2-15,-15-7-1 16,1 0 12-16,5 0-7 16,0 0-5-16,7 0 21 15,2 0-8-15,3 0-14 16,3 0-4-16,1-1-10 15,-1-5-6-15,1-1 1 16,-3-1 1-16,1 1 2 0,-5-2-8 16,-5 3-4-16,2 2 0 15,-5 0 1-15,-1 1-1 16,-2-1 1-16,-1 2-1 16,-3 1-3-16,0 1 3 15,0 0 0-15,-2 0 0 16,2 0 2-16,1 0-2 15,-5 1 0-15,-1 2-2 16,-5-2-2-16,-5-1-8 16,-2 0-18-16,-1 0-17 15,-2 0-35-15,1-2-47 16,-2-12-113-16</inkml:trace>
  <inkml:trace contextRef="#ctx0" brushRef="#br0" timeOffset="24118.39">4968 8888 243 0,'0'0'97'0,"0"0"-65"16,0 0 31-16,0 0 6 16,0 0-27-16,0 0-8 15,0 0-6-15,0-1-15 16,0 1 1-16,0 0 0 16,0 0 2-16,3 0 12 15,7-2 24-15,10 1 2 16,2-2-16-16,9-3-15 0,5 1-12 15,3-1 5-15,0 0 8 16,-2 2 2-16,5 1-5 0,-2 1-5 16,0-1-6-16,5-1 4 15,4 0 0-15,0-1-12 16,-2-1 2-16,-1 3-2 16,-6-2-2-1,-2 1 0-15,1 0 1 0,-1 0-1 0,-2-2 3 16,-2 0-3-16,-2 3 0 15,-4-4 0-15,0 4 0 16,-4 0-1-16,-1 2 1 16,-4 0 0-16,-5-1 0 15,-3 2 0-15,-6 0-4 16,-4 0-1-16,-1 0-2 16,0 0 0-16,0 0-44 15,-9 0-55-15,-10 0-226 0</inkml:trace>
  <inkml:trace contextRef="#ctx0" brushRef="#br0" timeOffset="25493.25">4950 7566 110 0,'0'0'235'15,"0"0"-165"-15,0 0-13 16,0 0-2-16,0 0-14 0,0 0-26 16,0 0 0-1,3 0 21-15,4 0 15 0,1 0-4 16,2 0 3-16,-1-1-14 16,0-1-2-16,3 1-7 15,0 1-13-15,4 0-5 16,-1 0 1-16,-1 0-2 15,7 0-4-15,-2 0-1 16,1 0-2-16,2 0 3 16,2 0 2-16,1 0 2 15,0 0-2-15,-2 0 1 16,4 0-4-16,-5 0 1 16,5 0-3-16,-2 0-1 15,2 0 0-15,2 0-1 16,-1 0 1-16,6 0 1 15,-2 0-1-15,-4 0 0 16,3 0 0-16,-2 0 0 0,-6 0 0 16,1 0-2-16,-4 0 2 15,-4 0-2-15,-1 0 4 16,-2 0-4-16,-5 0-1 16,1 0 2-16,-2 0 0 15,-1 3-2-15,0-1 3 16,-3 1 1-16,3 1 0 15,0-3 2-15,-2 0-3 16,1 2 0-16,1 0 3 16,2-2-1-16,0 1 2 0,1-1 1 15,0-1-5-15,-1 0 3 16,4 0-1-16,-2 0-2 16,1 0 0-16,-1 0-8 15,-4 0-29-15,0 0-110 16,-6 0-127-16,0-7-203 15</inkml:trace>
  <inkml:trace contextRef="#ctx0" brushRef="#br0" timeOffset="30623.62">5934 6532 16 0,'0'0'364'16,"0"0"-351"-16,0 0 2 15,0 0 52-15,0 0-10 16,0 0-9-16,0 0-5 0,14-19-8 15,-14 19-2 1,0 0-2-16,0 0-14 0,0 0-15 16,0 0-2-16,0 0 0 15,3 0-4-15,-3 0-5 16,0 0 9-16,2 3 6 16,-1 6 4-16,1 1 22 15,2 4-14-15,-4 0-8 16,1 1-7-16,-1 1-1 15,0-1 2-15,0 3-2 16,2 0-2-16,-2 0 1 16,0 2 1-16,0-3 4 15,0 4-4-15,0 0-1 16,0 1 0-16,0 2 4 16,0-3-5-16,0-2 3 15,0 1-3-15,0 0 3 16,0 1 1-16,0 0-3 0,0 3 3 15,0 0-1-15,0 2-2 16,0-4-1-16,0 0 1 16,0 0-1-16,0-2 0 15,1-2-1-15,4 0 0 16,-2 2 1-16,0-2 2 16,-3 1-2-16,0 1 0 15,0 0 0-15,0 2 0 16,0 0 0-16,0 1-1 15,0-2 1-15,0-1 0 16,0 2 0-16,0-2 0 16,0 1 0-16,0-2 0 0,0-1 0 15,0-1 0-15,0-2-1 16,0 1 1-16,0-1 0 16,0-3 1-16,0 5-2 15,0 0 1-15,0-1 0 16,0 4 0-16,0-2 0 15,0 1 0-15,0-1 1 16,0 2-1-16,0-3 0 16,0 1 1-16,0-1-1 15,0 2 0-15,0-1 0 16,0 0 0-16,0 1 0 16,0-2 0-16,0-2-1 15,0-1 1-15,0 0 0 0,0 0 1 16,0 1-1-1,0-2 0-15,0 3 0 0,-2 1 1 16,1 0-1-16,-1 1 0 0,1-2 0 16,1-1 0-16,0 2 1 15,0 0 0-15,-2-1 1 16,2 0-2-16,-1-2 1 16,1-1 0-16,0 0-1 15,-2 0 1-15,1 2 0 16,-1 0 0-16,-2-1 0 15,3 1-1-15,-1-1 5 16,1 0 2-16,-1 0-5 16,2 0 0-16,0-2 0 15,-3-1-1-15,3 1 1 16,0 6-2-16,0-3 5 16,0 4 3-16,0 2 3 0,0-1-5 15,0-1 0-15,0 1-5 16,0-2 1-16,0 0-2 15,0 0 4-15,0 0-4 16,0 0 0-16,0 1 1 16,0 1 1-16,0-1 3 15,0 2-5-15,0 1 0 16,0-2 1-16,0-1 14 16,0-4-2-16,0 1-6 15,0-2-3-15,0 2 1 16,0 1-5-16,0-1 1 15,0 4-1-15,0-1 1 0,-3 1-1 16,0-2-1-16,3-1 1 16,-3 0 2-16,3-1-2 15,-2-2-2-15,1 2 2 16,-1 0 0-16,-1-1 0 16,-1 1 2-16,3-3-2 15,-1 0 0-15,2-2 1 16,0 0-1-16,0 0 0 15,0 3 1-15,0-2 2 16,0 3 5-16,0-1-8 16,0-1 3-16,0-1-2 15,0 1-1-15,-1 0 0 16,1-3-1-16,0 0 1 0,0 1 2 16,0 0 0-16,0 1-2 15,0-1 11-15,0 1-10 16,0 1 2-16,0 3-2 15,0 0 0-15,0-1 1 16,0 1 0-16,0 0-2 16,0 0 0-16,0 1 1 15,0-2-1-15,0 1 1 0,0-1-1 16,0-1 1-16,0 2-1 16,0-2 1-16,0 3-1 15,0 1 0-15,0-1 2 16,0 3-1-16,0-1-1 15,0 1 1-15,0-1-1 16,0 1 1-16,0-1-2 16,1 0 2-16,-1-1 1 15,2-1-2-15,-2 0 0 16,0-1-2-16,1-3 2 16,2 3 0-16,-2-3-1 15,1 2 2-15,-1-1-1 16,1 2 2-16,-1-2-2 0,-1 2 0 15,2-1-3-15,-2 2 3 32,0 0 1-32,0 2 1 15,0-3-2-15,0 1 0 16,0 1 0-16,0 0 0 16,0-1 0-16,0-1 0 0,0 0-2 15,0-2 2-15,0 0 0 16,3 0-1-16,-3 2 1 15,0 1 0-15,3-1 0 16,-3 1 0-16,0 3 0 16,0-3 0-16,0 2 3 15,0-4-3-15,0 0 0 16,0 1-3-16,0-1 3 16,0 0 0-16,0-2 0 15,3-1 0-15,-3-1 0 16,0-1 0-16,0-1-1 15,0-4 1-15,3 0-4 16,-1 0-3-16,-2 0 6 0,0-1 1 16,0 2 1-1,0-3-1-15,0 3 0 0,0 0 2 16,0 1-1-16,0-1-1 16,0-1 0-16,0 4-1 15,0-1 1-15,0-1 0 0,0 2-2 16,0-1 1-16,0 2 1 15,0 0 3-15,0 1-3 0,0 2-3 16,0 2 3-16,0 4 1 16,0-2 1-16,0 1 1 15,0-1-1-15,0 1 0 16,0 1 0-16,0-1-2 31,0 2 2-31,0-1 0 16,0 4-2-16,0-1 0 15,0-1 0-15,0-2 1 0,0 1-1 16,0-2-1-16,0 1 1 16,0-2 0-16,0-1 0 15,0 0 0-15,0-2 1 16,0-1-1-16,0 1-1 0,0-1 1 16,0-4 1-16,0 3-1 15,0-2 1-15,0-2-2 16,0 1 2-16,0 1-1 0,0 0 0 15,-2 1 1 1,-1 1-2-16,3 0 1 0,-3-1 0 16,0-3 0-16,3 2 0 31,0 5 0-31,-3 2 1 0,3 1-1 16,-3 3 0-1,1-3 1-15,1 1 0 0,-1-4 1 16,1-2-2-16,-2-1 1 15,3 2 0-15,0 1-1 16,0 1 0-16,0-1 0 16,0 2 2-16,0-1-3 15,0 2 3-15,0 0-2 16,0-4 2-16,0-1-1 16,0-1-2-16,0-2 1 15,0-1 0-15,0 1 0 16,0 0 0-16,0 4 0 15,0-3 0-15,0 2 1 16,0-4-1-16,0 4 0 0,0 0 0 16,0 2 4-16,0 1 0 15,0-2 4-15,0 1-6 16,0-3-1-16,0 0-2 16,0-1 0-16,0 1 1 15,0 4 0-15,0 1 0 16,-3 3 0-16,0-1 0 15,3 1 1-15,0-3-1 16,0 0 0-16,-1-6 0 16,1 0-2-16,0-3 2 15,0 1-2-15,0 3 2 16,0 1-2-16,0-1 2 16,-2 3 0-16,1-1 0 0,1 1 0 15,0 0 1-15,-2 0-1 16,1-1 0-16,-1-1 1 15,2-3-1-15,-1-1 0 16,1 2 0-16,0 0 0 16,0-1 0-16,0 2 0 15,0 1 0-15,-2 7 0 16,1 4 0-16,-4 2 2 0,5-3-1 16,-3-3 0-16,3-3 0 15,0-2-1-15,0-4 0 16,0-2 0-16,0 0-1 15,0 1 0-15,0 1 1 16,0 3 1-16,0 4-1 16,0 0 1-16,0 2-1 15,0-1 1-15,0 0-1 16,0-2 1-16,0 0 0 16,0-2-1-16,3-1 0 15,0-3 0-15,-1 1 0 16,-1-1 0-16,1 4 1 15,-1 4-1-15,-1 1 0 16,0-1-1-16,0-2 3 16,2-5-2-16,-2-4 2 0,0 2-1 15,0-1 0-15,0-2 1 16,0-1 1-16,0-3 1 16,0 4-3-16,1-1 0 15,-1 1-1-15,0-3 3 16,0 3-2-16,0 1-1 15,0-1 0-15,0-3 1 16,0 1 5-16,0-1-3 16,0-2-3-16,0 0 2 15,0-1 0-15,0 1-1 0,0-2 0 16,0 0-2-16,0 0 2 16,0 0-2-16,0 0 1 15,0 0-15-15,0 0-20 16,0 0-52-16,0 0-90 15,0-5-490-15</inkml:trace>
  <inkml:trace contextRef="#ctx0" brushRef="#br0" timeOffset="34617.71">298 12562 80 0,'0'0'155'0,"0"0"-134"15,0 0 6-15,0 0 8 16,0 0-19-16,0 0-12 16,0 0-3-16,0 0 0 15,0 0 20-15,0 0 24 16,0 0 9-16,0 0 7 15,0 0-16-15,0 0-8 16,0 0-16-16,0 0-12 16,-3 0-8-16,0 0 0 15,3 0 2-15,0 0 3 16,0 0-6-16,0 0-3 0,0 0-7 16,0 0 5-16,3 0 5 15,-2 0 3-15,4 0 5 16,1 0 12-16,0 0 5 15,7 0 8-15,2 0-8 16,12 0 4-16,3 0 1 16,3-1-2-16,-2-1-9 15,-4-1-4-15,3-2 14 16,1 2 7-16,2-1-11 16,-5 1-16-16,-4 2-9 15,-4 0 0-15,-4 1 3 16,2 0-3-16,0 0-2 15,-3 0 0-15,4 0 2 16,-1 0 0-16,0 0 3 16,7 0-2-16,-1 0-1 0,3 0 0 15,0 0 2-15,-3 0-4 16,3-2 2-16,-5 2-2 16,3 0 1-16,-5 0-7 15,1 0-9-15,-2 0 6 16,-1 0-2-16,0 0 11 15,-3 0 0-15,1 0 2 16,5 0 0-16,-3 0 0 16,3 0 0-16,-3 0 0 15,4 0-1-15,-1 0 1 16,-1 0 0-16,2 0-6 16,-3-1 5-16,-1 1-3 0,3 0 1 15,-3-1 1 1,0-1-2-16,-2 2 4 0,1-1 0 15,-4 1 0-15,-1 0 0 16,1 0-1-16,-1 0 1 16,2 0 0-16,4-2 0 15,1 1-5-15,-4 0 3 16,3 0 3-16,-6 1-2 16,0 0 2-16,6 0 0 15,-1-2-1-15,3 0-1 16,1 0-1-16,1-2 2 15,-4 2-3-15,3 1 3 16,-4-2 0-16,0 0 2 0,4 0-2 16,2 0 1-1,-1-1 1-15,2 0-2 0,-5 2-2 16,1 0 2-16,-1 2 4 16,-4-2-4-16,4 1-3 15,-5-2 3-15,5 1 1 16,0-3 0-16,1 0-1 15,1 1 2-15,1 0-1 16,-2 1-1-16,2-1 0 16,-3 0-3-16,1-1 2 15,1 1 1-15,-1 1 0 16,0 1 1-16,4 0-1 0,-5 0 0 16,2 0 0-1,-3-1 0-15,0 2 0 0,-2 0 0 16,2-1 0-16,-3 1 3 15,4-1-3-15,-2 1-1 16,7 0 1-16,-2-1 0 16,-1 0 3-16,0 1-3 15,3-3 0-15,-2 4-2 16,-1 0 4-16,0 0-2 16,4 0 1-16,-1 0 0 15,0-1 1-15,0 1-2 16,0 0 1-16,-2-2-1 15,1 2 0-15,-4-1 6 16,5 1 1-16,-3 0-2 16,3-2 2-16,-2 2 13 0,5-1-15 15,-2 1 2-15,-1-2-1 16,3 1-4-16,6 0 6 16,1-2-6-16,0 3 2 15,-1-2 0-15,-3 0-4 16,-3 1 3-16,0-1-3 15,-3-1 0-15,-2 1-6 16,-2 1 6-16,-1-2 2 16,0 3-2-16,-2-3 0 15,2 1-1-15,-1 0 1 16,3 0 2-16,1 0-2 16,2 0-2-16,-1-1 2 15,2 3 2-15,2-2-2 0,-2-1 0 16,0 2 0-16,-2-2 0 15,-1 3 0-15,-1 0 0 16,1 0 4-16,-1 0-4 0,3 0 0 16,0 0 0-16,4 0 0 15,2 0 1-15,1-2 1 16,2 0-1-16,2-1 0 16,-1 1 0-16,0 1 0 15,1 0 4-15,-1 1-3 16,-1 0-2-16,1 0 1 15,-1 0 1-15,-6 0 0 16,7 0 3-16,-4-2-2 16,1 2-2-16,2 0-1 15,0 0 0-15,-2 0 2 16,5-1 2-16,-2 1-3 0,-1-2 0 16,-3 2 2-16,0 0-3 15,-2-1 0-15,-3 1 0 16,1-1-4-16,-5 1 7 15,3-2-3-15,-1 2 0 16,1-1 0-16,2 0 0 16,1 1 2-16,1-2-2 15,0 2-1-15,1 0 1 16,-4 0 3-16,3 0-2 16,-4 0-1-16,0 0 1 15,0 0 3-15,3 0-4 16,-2 0 3-16,0-1-3 15,-2 1 0-15,-1-2 1 0,2 2-1 16,-2 0 0 0,-2-1 2-16,2 1-1 0,-1 0-2 15,-4 0 4-15,2 0-3 16,-1 0 2-16,0 0-1 16,-3 0 1-16,3 0-2 15,-5 0 0-15,2 0-1 16,4 0 2-16,-1 0-3 15,3 0 2-15,-1 0 0 16,-1 0-1-16,3 0 2 16,-2 0-1-16,2 0 0 15,-1 0 0-15,-3 1-3 0,1 1 2 16,-1-1 1-16,-3 2 3 16,3-2-3-16,-3 1-3 15,3-1 3-15,-2 0 0 16,2 1 0-16,-3-2 0 15,3 0-1-15,-1 0 1 16,-1 0-2-16,-4 0 2 16,4 0 0-16,-5 0-1 15,-1 0 1-15,-1 0-2 0,-3 0 2 16,5 0 1-16,-1 0-1 16,0 0 0-16,-2 0 0 15,5 0 1-15,1 0-1 16,-1 0 0-16,-1 0 0 15,4 0-1-15,-5 0 1 16,-1 0 0-16,-1 0 0 16,2 0 1-16,-4 0-2 15,1 0 2-15,0 0-1 16,-3 0 1-16,1 0 0 16,0 0 0-16,3 0 3 0,0 0 8 15,-3 0 10-15,-2 0-7 16,-1 0-4-16,-3 0 1 15,2 0-5-15,-2 0 3 16,3 0 3-16,-3 0 3 16,3 0 2-16,1 0-13 15,-4 0-3-15,6 0 0 16,-4 1-2-16,1-1 1 16,0 0-1-16,-2 0-6 15,1 0-52-15,-2 0-135 16,0 0-374-16</inkml:trace>
  <inkml:trace contextRef="#ctx0" brushRef="#br0" timeOffset="35667.41">202 7050 104 0,'0'0'25'16,"0"0"-25"-16,0 0-7 16,0 0 2-16,0 0-26 15,0 0 0-15</inkml:trace>
  <inkml:trace contextRef="#ctx0" brushRef="#br0" timeOffset="40144.99">106 6698 300 0,'0'0'82'16,"0"0"-23"-16,0 0 14 0,0 0-20 31,0 0-14-31,0 0-7 0,0-1 15 0,0 1-6 16,0 0 0-16,0 0-15 15,0 0 8-15,0 0-2 16,0 6 5-16,0 5 1 16,0 3-3-16,0 3-15 15,0 1-5-15,0-1-3 16,0 3 2-16,0-3-1 16,0 1-4-16,0 3 0 15,0-5-6-15,0 2-3 16,0-1 2-16,0 1-2 0,0 1 0 15,0-1 0 1,0 1 0-16,0 1 0 0,0-3 0 16,0 3 0-16,0 0 0 15,0-1 0-15,0-1-1 16,0 0 0-16,0-1 0 16,0-1 1-16,0-1 3 15,0 3-3-15,0 1 0 16,0-1 1-16,0-1 0 15,0-1-1-15,0-2-1 16,0 0 1-16,0 1-1 16,0 1 3-16,0 0-4 15,1-1 4-15,-1 0-2 0,4-1 0 16,-2 1 0 0,1-1 0-16,-3 0-1 0,3 0 1 15,3-1-2-15,-6 0 4 16,3-1-2-16,0 1 1 15,-3 1-1-15,3-1 0 16,-3 1 1-16,0-3-1 16,0 1-1-16,0 0 1 15,3-2 0-15,-3 2 0 32,0-4 0-32,3-1-2 0,-2 1 1 15,1-1 1-15,-1 2-1 16,1-1 1-16,-1 2 0 15,1 0 0-15,-1 3 0 16,1-2 0-16,-1 0 0 16,-1 1 0-16,2-1 0 15,-1 1 0-15,-1 1-1 16,2-1 1-16,-2 2-2 16,0-3-1-16,0 2 0 15,0-2 3-15,0 0-1 16,1 2 1-16,-1-2-3 15,0 3 2-15,2 1-1 16,-2-1 2-16,0-2-1 16,0 2 2-16,0-1-2 15,3 0 1-15,-3-1 0 0,0 0-1 16,3-1-1-16,-3 0 1 16,4 2-10-16,-4 1 9 15,0 0-1-15,0 0 1 16,0 1 2-16,0-1-1 15,0-2 1-15,0 1-1 16,0-1 1-16,0 1 0 16,0 0-2-16,0 0 0 15,0-3-3-15,0 1 3 16,0-3-18-16,0 0 14 16,0 3 4-16,0-2 2 15,0 3-4-15,0-2 5 0,0-1-2 16,0 0 1-16,0-1-1 15,0 1 1-15,0 1 0 16,0-1-5-16,0 2 4 16,0-1-12-16,0 2 13 15,0 1 0-15,0 1 0 16,0 0-2-16,0 1 2 16,0 1 0-16,0 0 0 15,0 1 1-15,0-1-1 16,0-2-2-16,0 3 2 15,0-2-2-15,0-1 2 16,0-1-9-16,0-2 3 16,0 3-13-16,0-1 17 0,0 1-3 15,0-1 3-15,0-1 2 16,0 0 0-16,0 0 0 16,0-1 0-16,0 0-1 15,0-1-3-15,0 0 3 16,0-1-19-16,0 1 15 15,0 1 5-15,0-1-3 16,0 1 1-16,0 2-3 16,0 0 4-16,0 1 1 15,0-2 0-15,0 1 0 16,0 0 0-16,0-2 0 16,0 2 0-16,0-3-1 15,0 1 0-15,0 1-17 16,0-4-11-16,0 3 28 0,0-2 0 15,0-3 1-15,-4 3 1 16,4-2-1-16,0 0 0 16,0 0 0-16,-3 0 1 15,3 0-1-15,0 0 0 16,0 2 0-16,-3 0 3 16,3-3-3-16,-2 0-3 15,1-2 2-15,1 2 1 16,0-2 0-16,0 0 0 15,0-1 0-15,-2 1 3 16,2 0-3-16,0-1 0 16,0 0-2-16,-1-1 4 15,1 0-2-15,-3 3 1 0,0 0-1 16,1 0 1-16,-1 0 0 16,3 1 0-16,-1 1-2 15,-1 3 2-15,1-2-1 16,-5 3 1-16,6 0 3 15,-3-2-3-15,3 1-1 16,0 2 3-16,0-3-3 16,0 2 0-16,0 0 0 15,0 0 1-15,0 1 0 16,0 1-1-16,0 0 0 16,0 1 0-16,0 0 0 15,0 2 1-15,0-1-1 0,-3 0 0 16,3 1 2-16,0 0-2 15,0-1 0-15,0-1 0 16,-3 0 0-16,3 2 0 16,0 1-2-16,0 0 2 15,-3 1 0-15,3 0 0 16,-3-1-1-16,3 2 0 16,0 1 1-16,-3-1 0 15,3 1-2-15,-2 0 0 16,2 0-1-16,0-2 1 15,0 2 2-15,0-2 0 16,0-2-1-16,0 4 1 16,0-5 0-16,0 0 0 0,0 2-1 15,0-2 1 1,0 3 0-16,0-4 0 0,0 0 0 16,0-3-1-16,0 2 0 15,0 0 1-15,0-1 0 16,0 4 0-16,0-2 0 15,0 0-4-15,0 1 1 16,0-1-1-16,0 1 4 16,-1 1-1-16,-1-4 0 15,2 2 1-15,0 0-1 16,0-1 1-16,0 0-1 16,0-2 0-16,0 1 1 15,0-3-1-15,0 1 2 16,0 1-2-16,0-1 2 0,0 0-1 15,0 1 0-15,0 1 0 16,0-2 0-16,0 1 0 16,0-2-3-16,0 2 3 15,0 0 0-15,0 0 0 16,0-2 0-16,0 2 2 16,0-1-2-16,0 1 0 15,0 2 0-15,0-2 0 16,0 1 0-16,0-2 0 15,0 0 0-15,0 2 0 16,0-2 0-16,0-2 0 16,0 0 0-16,0 3 0 15,0-2 0-15,0 2 0 0,0 1 0 16,0-1 1-16,0 1-1 16,0-2 0-16,0 1 0 15,0 0-1-15,0 0 1 16,0 0 0-16,0 2 0 15,0-1 0-15,0 0 0 16,0 0 0-16,0-1 0 16,0-1 0-16,0-1 0 15,0 3 0-15,0-1 1 16,0-1 0-16,0 0-1 0,0 0 0 16,0 0 0-1,0 0 1-15,0-1-1 0,0 2 0 16,0-2-1-16,0 5 1 15,0-2 0-15,0 3 0 16,0-1 2-16,0 0-2 16,0-3 0-16,0 2 0 15,0 0 0-15,0 0 0 16,0 3 0-16,0-2 0 16,0 2-1-16,0 0 1 15,0-1 0-15,0 1 0 16,0-3 0-16,0 1 0 15,0 0 0-15,0 0 0 16,0 1 0-16,0-3 0 16,0 2 0-16,0-3 0 0,0 2 0 15,0-2 0 1,0 3 1-16,0-1-1 0,0 0 0 16,0 1 0-16,0 0 0 15,0 0 0-15,0 0-1 16,0 0 2-16,0 2-1 15,0-2 0-15,2 0 0 16,-1 0 0-16,-1-2 0 16,0 3-1-16,2-1 1 15,-2 0 0-15,0 2 0 16,0-2 0-16,0 0 0 16,0 0 0-16,0-1 0 15,0-2 0-15,0 2 0 16,0-2 1-16,0 0-1 0,0-1 0 15,0 0 0-15,0 1 0 16,0-2 1-16,0 1-2 16,0 0 1-16,0 0 0 15,0-2 0-15,0-2 0 16,0 4 0-16,0-1 0 16,0 1 1-16,0 0 0 15,0-2-1-15,0 1-1 16,0 0 1-16,0-2-1 15,0 1 1-15,0 0 0 16,0 1-2-16,0-1 2 16,0 2 1-16,0-3 0 0,0 2-1 15,0 1 0-15,0 1 0 16,-2 0-1-16,2 2 1 16,0-2 0-16,0 0 0 15,0 2 0-15,0-2 0 16,-1 1 0-16,1 1 0 15,0 0-1-15,0-3 1 16,0 3 0-16,0-3 0 16,0-2-1-16,0 1-2 15,-2-2-8-15,1 2 10 16,-2 1 0-16,2 1 2 16,-1 2 0-16,2-3 0 0,-1 0 7 15,-1 0-7-15,1-3-1 16,1 3 0-16,0 1 0 15,0 4 0-15,0-1 0 16,-3 1 0-16,3-1 0 16,-2 1-1-16,1-4 1 15,1 0 0-15,0 2 0 16,0 1-2-16,0 3 1 16,0 1 1-16,0-1 0 15,0 1 0-15,0-4-1 0,0 2-4 16,0-2 5-16,0-2-18 15,0 3 14-15,0-1-5 16,0 2-38-16,0-4 42 16,0 0 1-16,0-2 3 15,0-2 1-15,0-2 0 16,0 0 1-16,1-1 6 16,-1 2-5-16,0 2 2 15,0 0 0-15,0 2-4 16,2-1 2-16,-2-1 1 15,0-1-2-15,3 0 0 16,-2-1-1-16,1 1 1 0,-2 2-1 16,0 2 4-16,0-3-2 15,0-1 1-15,0-1 18 16,0-1-21-16,0-1 0 16,0 4 1-16,0 0 1 15,0 1 1-15,0-1 7 16,0 3-10-16,0-2 6 15,0-2 3-15,0-1-5 16,0-3-4-16,0 2-1 16,0 1 1-16,1 0 3 15,-1 3-3-15,0 0 0 16,0 1 3-16,0 2-3 16,0-5 0-16,0 1 0 0,0-1 0 15,0 2 0-15,0 2 1 16,2-1-1-16,-2 2 1 15,0-1-1-15,0-1-1 16,0 0 1-16,0-2 0 16,1-2 0-16,-1 3-1 15,3-1 1-15,-3 4 0 16,1-1 0-16,-1-1 0 16,0 0 0-16,0-2 1 15,0-3-2-15,0-1 1 16,0-2 0-16,0-1-1 15,2-2-8-15,-2 1-15 0,0-1 23 16,0 0 1 0,0 1 0-16,0-1 1 0,0 0 0 15,0 0 0-15,0 0 0 16,0 0 4-16,0 0 1 16,0 0-1-16,0 0 3 15,0 0-6-15,0 0-2 16,0 0 0-16,1 0 0 15,-1 0 0-15,0 0-1 0,0 0 1 16,0 0 1-16,0 0 1 16,0 0 14-16,0 0 16 15,0 0-8-15,2 0-7 16,-2 0-9-16,0 0-5 16,0 0 0-16,0 0-3 15,0 0 0-15,0 0-1 16,0 0-5-16,0 0-13 15,0 0-10-15,0 0-27 16,0 0-104-16</inkml:trace>
  <inkml:trace contextRef="#ctx0" brushRef="#br0" timeOffset="41207.43">159 12570 172 0,'0'0'228'0,"0"0"-167"15,0 0 15-15,0 0-8 16,0 0-44-16,0 0-20 16,0 0-4-16,-31 0-30 15,31 0-2-15,-3-3-12 16,3 2-53-16,0-3-40 16,0 2-50-16</inkml:trace>
  <inkml:trace contextRef="#ctx0" brushRef="#br0" timeOffset="42114.7">144 12576 143 0,'0'0'196'16,"0"0"-120"-16,0 0-35 15,0 0-4-15,0 0-15 16,0 0-5-16,0 0 6 15,0 0 39-15,3 0-1 16,5 0 9-16,1 0-10 16,1 0-9-16,4 0-31 0,0 1-6 15,3-1-5-15,4 0-5 16,-3 0-4-16,1 0-4 16,2 0-17-16,-3-4-68 15,1-5-120-15,-2-2-263 16</inkml:trace>
  <inkml:trace contextRef="#ctx0" brushRef="#br0" timeOffset="46245.48">749 6618 16 0,'0'0'141'0,"0"0"-101"16,0 0 1-16,0 0-41 15,0 0-50-15,0 0 49 0,-8-7-29 16,8 5 30 0,0 1 7-16,0 1 32 0,0 0-4 15,0 0 4-15,0 0-2 16,0 0-12-16,0 0-9 16,0 0-3-16,0 0 1 15,0 0 7-15,0 0-1 16,0 0-2-16,0 0 6 15,0 0-5-15,0 0-4 16,0 0 7-16,0 0-3 16,0 0 8-16,0 0 13 15,-1 0-1-15,1 0-9 16,0 0-19-16,0 0-4 16,0 0 0-16,0 0 8 15,0 0 13-15,0 0 12 0,0 0-6 16,0 0-13-16,0 0-7 15,0 0 1-15,0 0-7 16,0 1-4-16,0 2 9 16,0 0-1-16,6 0 7 15,1 0-2-15,5-1 4 16,0 2-5-16,6-2-9 16,-3 1-4-16,7 0 12 15,0-2 3-15,1-1-6 16,1 0 6-16,0 0-2 0,-4 0 3 15,-3 2-5-15,2-1-11 16,-2-1 8-16,2 0-6 16,-1 0-4-16,-3 0 0 15,6 0-1-15,-3 0 1 16,1 0-1-16,2 0 2 16,0 0-4-16,3 0 4 15,1 0-2-15,2 0 0 16,-2 0 0-16,-2 0 0 15,1 0 0-15,-2 0 0 16,0 0-2-16,-2 0 2 16,-1 0 0-16,3 0 2 15,-5 0-2-15,2 0 0 16,-2 1 1-16,2 0 0 16,2-1-2-16,-3 0-3 0,6 0 4 15,-5 0-1-15,2 0 2 16,0 0 2-16,-2 0-2 15,-1 0-1-15,0 0-3 16,0 0 2-16,0 0 1 16,-3 0 0-16,4 0 3 15,-1 0-1-15,5 0-2 16,-1 0 0-16,3 0-1 16,2 0 1-16,-2 0-1 15,-2 0-1-15,-2 0 1 16,-6 0 1-16,1 0 1 15,-2 0 1-15,2 0-4 0,-1 0 2 16,0 0 0-16,0 0 2 16,1 0-2-16,1 0 1 15,2 0-1-15,0 0 0 16,-2 0-1-16,-1 0-1 16,-1 0 1-16,0-1 0 15,-3 1 1-15,3 0-1 16,-3 0 1-16,0-1 0 15,1 1 0-15,4-1 0 16,2-2-8-16,3 2 8 16,-5 1 1-16,4-2-1 15,-2 1-1-15,-1-1 0 16,-2 0 1-16,-1 0 0 16,-3 2 1-16,-3-2-1 15,5 2 0-15,2-1-1 0,-1 0 1 16,6-2-1-16,-2 0 1 15,1 0 1-15,-1 2-1 16,2-2-6-16,-6 2 6 16,1 0 1-16,-1-1-1 15,0 0 1-15,0-1-1 16,1 1 0-16,-1 0-5 16,3-1 5-16,5 0 3 15,2-1-3-15,3 2 2 16,1-3 0-16,-6 2-2 15,-3 2 0-15,-2-1 0 16,-6 2 0-16,1-1 1 0,2 1-1 16,0-1 0-16,0-1-4 15,4 1 4-15,-2 1 3 16,5-2-2-16,2 2-1 16,3-2 2-16,1-1 0 15,2 3 0-15,-3-1 0 16,-3-1-1-16,3 1-1 15,-8 1 0-15,3 0 0 16,-2-2 4-16,-1 1-1 16,1 0 0-16,-1-1-2 15,3 2 0-15,-2-1 1 16,1 1-2-16,1-2 2 16,-1 2-1-16,-2 0-1 0,-1 0 0 15,0 0 2-15,0 0-2 16,-1 0 2-16,0 0-1 15,-3 0 4-15,5 0-4 16,0 0-2-16,-2 0 1 16,1 0 0-16,0 0 0 15,0 0 1-15,1 0 1 16,-4 0-2-16,3 0-1 16,-3 0 1-16,1 0 0 15,-1 0 0-15,1 0 1 16,-2 0-1-16,4 0 0 15,-2 0 0-15,-1 0 0 0,3 0 0 16,-3 0 0 0,2 0 1-16,-1 0-2 0,-4 0 0 15,4 0 0-15,-1 0 1 16,0 0 2-16,0 0-2 16,1 0 1-16,-2 0-1 15,-1 0 0-15,-1 0 0 16,0 0-1-16,0 0-1 15,3 0 2-15,3 0 0 16,-3 0 1-16,4 2-1 16,-4-2 0-16,0 1 0 15,0-1 1-15,0 2-1 16,0-2 1-16,1 0-1 0,-1 0 0 16,3 1 0-16,0 0 0 15,0 1 0-15,1-1 0 31,5 1 0-31,-1-1 0 16,2 0 0-16,-1 1 1 16,2 0 0-16,-2-2 0 0,-1 0-1 15,1 2-2-15,-2-1 1 16,-2-1 1-16,0 2 0 16,1 0 0-16,0 0-1 15,0-2 1-15,3 1 0 16,-2-1 0-16,1 0 0 15,-4 2-1-15,3-2 1 16,-5 1 1-16,5 0 0 16,-3 1-2-16,1 0 0 15,-1-1 1-15,-2 0 0 16,7 2 1-16,-2-3 1 16,2 1-1-16,-3 1 0 15,3-1-1-15,-2 1 0 0,3-1 0 16,2 1 0-16,0-1 0 15,2 0 0-15,-1 0 0 16,2 1 1-16,-2 0-1 16,0 1 2-16,-2-2 0 15,-1 2 2-15,-2 0-1 16,0-2 3-16,3 1-3 16,-1-1-3-16,0-1 2 15,-2 0-2-15,2 3 0 16,-4-3 1-16,3 1 0 15,-6-1-1-15,4 1 0 16,-3 1-3-16,-2-2 3 0,4 2 1 16,-6-2-1-16,6 0 2 15,-4 0-2-15,0 0-2 16,1 0 2-16,0 0 0 16,0 0 0-16,-2 0-2 15,-1 0 2-15,0 0 0 16,0 0 0-16,-3 0 0 15,1 0 1-15,-2 0-1 16,-5 0-3-16,-2 0 3 16,-1 0-1-16,3 0 1 15,0 0 0-15,3 0 0 16,-1 0 0-16,2 0 0 16,-3-4-1-16,-1 3 1 0,-1 0 0 15,2-2 0-15,-1 3-1 16,2-3 1-16,-2 2-1 15,-2-1 1-15,-1 1 0 16,1 1 3-16,1-2-3 16,-2 1-4-16,3-1 4 15,0-2-4-15,2 2 3 16,-1 0-3-16,-3 1 2 16,-1-1 1-16,-1 2 1 15,-2 0 1-15,1 0-1 16,-1 0 1-16,2 0-1 15,1-1-1-15,0 1 1 0,0-2-1 16,4 2 2-16,-4 0-1 16,5-1 0-16,-4 1 0 15,2-2 0-15,-3 1 2 16,0 1-1-16,0-3 1 16,-3 3-2-16,0 0 3 15,0 0 0-15,0 0 3 16,0 0 3-16,0 0-3 15,1 0 5-15,-1 0 1 16,2 0-5-16,-2 0 5 16,1 0-2-16,-1 0 6 15,2 0-1-15,-2 0 0 16,1 0-5-16,1 0-4 0,-2 0-5 16,3 0-1-1,0 0-2-15,0 0 1 0,0 0-3 16,0 0-32-16,-1 0-77 15,-2 0-188-15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07T22:17:06.344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501 6995 380 0,'0'0'214'0,"0"0"-186"16,0 0 32-16,0 0 22 0,0 0-19 15,0 0-30-15,3-4-8 16,-3 4-3-16,0 0 16 15,0 0 1-15,0 0 1 16,0 0-9-16,-3 0-11 16,-6 0-7-16,-5 8-6 15,-2 3-2-15,0 3 0 16,5 2 3-16,5 1-7 16,2 4 6-16,1 0-6 15,-2 4 3-15,1 2-1 16,1 3 0-16,3-2-2 15,0 2 1-15,0-5-2 0,0-1-1 16,0-4 0 0,9-3-2-16,0-3 3 0,9-2 0 15,1-6-2-15,-3-3 1 16,1-2-1-16,-8-1-21 16,3 0 6-16,0-4 17 15,1-12 2-15,4-3-1 16,-3-4-1-16,0-1 0 15,-5-2 2-15,0 1 0 16,-3-3 2-16,-2 2-2 16,-1-3 2-16,-3 2 5 15,0 2-6-15,0-3 1 16,0 2-1-16,0 1-2 0,0 4-1 16,-4 5 0-16,-4 7 0 15,2 3 0-15,-4 4-7 16,4 0-24-16,0 2-15 15,-6 0-24 1,2 0-62-16,-4 11-85 16,1 2-63-16</inkml:trace>
  <inkml:trace contextRef="#ctx0" brushRef="#br0" timeOffset="1531.48">1608 6982 305 0,'0'0'59'0,"0"0"18"0,0 0 57 15,0 0-56-15,0 0 31 16,0 0-55-16,-21-9-33 15,15 9 4-15,-3 4-11 16,0 9 8-16,-1 6 11 16,2 0 1-16,4 6 6 15,1 0-17-15,1 3-21 16,2 2 31-16,0 4-32 16,0-2 2-16,5-2-2 15,7-4-1-15,1-5-1 0,2-4 1 16,0-5-3-16,3-6-4 15,1-6-32-15,2 0-5 16,2-2 42-16,5-14 1 16,2-5 2-16,-2-5 0 15,-4-5 2-15,-8-4-1 16,-7-2 3-16,-4 0 1 16,-5 0-5-16,0 1-1 15,0 6 4-15,-12 2-2 16,-6 7-1-16,0 3 4 15,-3 7 10-15,-3 4-7 16,2 4-8-16,1 3-20 16,2 0-25-16,4 9-9 15,1 5-56-15,5 1-51 16,5-3-87-16</inkml:trace>
  <inkml:trace contextRef="#ctx0" brushRef="#br0" timeOffset="2421.91">3054 6968 484 0,'0'0'88'0,"0"0"7"16,0 0 18-16,0 0-19 16,0 0-11-16,0 0-39 15,-74 3-16-15,64 14-5 16,1 5 8-16,0 4-13 16,3 5-7-16,6-1-5 15,0 3-4-15,0 0-4 16,0-6 2-16,8-2 0 15,4-5-4-15,4-8 0 16,1-3-9-16,3-8-7 16,4-1-36-16,1-3 31 15,0-15 19-15,3-6-5 16,-3-4 11-16,-4-2 1 0,-3 0 2 16,-8 1 5-16,-8-1-5 15,-2 1 7-15,0 0 2 16,0 3 4-16,-12 2-2 15,-3 2-12-15,0 8 15 16,-1 6-8-16,-5 5 0 16,1 3-18-16,-5 1 0 15,0 13-39-15,-1 6-34 16,8 0-49-16,5 0-133 16</inkml:trace>
  <inkml:trace contextRef="#ctx0" brushRef="#br0" timeOffset="3281.29">4362 6965 528 0,'0'0'168'15,"0"0"-102"-15,0 0 64 16,0 0-42-16,0 0-26 16,0 0-15-16,-64-9-26 0,49 24-4 15,1 4 4 1,1 5-12-16,3 6-6 0,2 4 0 16,4 1-2-16,4 1-2 15,0-1 2-15,4-3-4 16,10-7-2-16,2-2 2 15,2-8-3-15,3-5-26 16,-3-7 3-16,10-3-4 16,-1-4 18-16,4-17 15 15,-1-7 0-15,-3-5 5 16,0-6-5-16,-8-4 5 16,-4 2 2-16,-7-4 3 15,-8 3-5-15,0 4 0 16,-5 2 2-16,-10 9-3 0,-4 5 2 15,-2 9-5 1,0 11 3-16,-3 2-1 0,-3 5-3 16,2 15-11-16,1 6-45 15,6 0-55-15,5 1-48 16,10-3-113-16</inkml:trace>
  <inkml:trace contextRef="#ctx0" brushRef="#br0" timeOffset="4078.48">5469 7068 330 0,'0'0'238'0,"0"0"-212"0,0 0 75 16,0 0-13-16,0 0-15 15,0 0-20-15,-65 31 3 16,54-4-9-16,2 6-19 15,4 1-17-15,4 2-3 16,1-4-8-16,0-2-1 16,0-3 0-16,6-6-4 15,9-6-7-15,3-5 9 16,0-6-46-16,6-4-7 16,-2 0 38-16,5-8 18 15,-2-11 0-15,3-4 1 16,-2-6 6-16,-4-4 28 0,-7-5-4 15,-6-2-1-15,-6-2-16 16,-3 3-2-16,0 6 9 16,-6 7-4-16,-10 8-5 15,1 5-1-15,-3 9-11 16,-2 4-4-16,0 0-4 16,-3 15-40-16,4 12-37 15,-2 3-22-15,8 2-192 16</inkml:trace>
  <inkml:trace contextRef="#ctx0" brushRef="#br0" timeOffset="5006.18">5448 8100 279 0,'0'0'92'0,"0"0"-20"16,0 0 20-16,0 0-19 0,0 0-5 16,0 0-12-16,-82 22 3 15,64 1 5-15,6 6-17 16,0 10-18-16,5 2-8 16,1 6-7-16,5-2-8 15,1-5-5-15,0-5-1 16,5-9-7-16,9-9 1 15,5-7-8-15,2-10-13 16,3 0 20-16,7-17 7 16,2-10 4-16,-3-4-4 15,-3-5 2-15,-11-3 4 16,-5 0-5-16,-11-4 11 16,0 5 8-16,-2 4 25 15,-14 7-19-15,-2 9-3 0,-3 7-13 16,-3 8-10-16,-1 3-19 15,-1 7-18-15,1 17-51 16,3 8-73-16,5 2-143 16</inkml:trace>
  <inkml:trace contextRef="#ctx0" brushRef="#br0" timeOffset="5842.48">5404 9440 635 0,'0'0'71'16,"0"0"-48"-16,0 0 51 15,0 0 0-15,0 0-14 16,0 0-20-16,-102 102-27 16,93-63-7-16,6 2-2 0,3-2-4 15,0-3-2 1,0-5 2-16,6-4-7 0,9-9 2 16,3-6-31-16,1-12-17 15,2 0 42-15,3-16 11 16,1-13-3-16,-1-4 2 15,-3-5 1-15,-3-2 11 16,-9 1 2-16,-6-2-7 16,-3 3 1-16,-6 3 2 15,-9 9-9-15,-6 9 9 16,-1 10-9-16,4 7 0 16,-6 9-2-16,3 16-11 15,0 9-70-15,3 3-98 0,5-1-94 16</inkml:trace>
  <inkml:trace contextRef="#ctx0" brushRef="#br0" timeOffset="6754.82">5409 10829 56 0,'0'0'485'0,"0"0"-480"16,0 0 24-16,0 0 74 16,0 0-17-16,0 0-53 15,-86 192-12-15,81-149 3 16,4-2-12-16,1-4-6 16,0-6-5-16,0-6-1 15,3-8-3-15,9-9-9 16,1-6 2-16,4-2-7 15,3-13 17-15,6-13 15 16,1-7-15-16,5-6-13 16,-6-4 13-16,-5 0-3 15,-12-3 10-15,-6 3-2 16,-3 0 2-16,-8 2 0 0,-14 9-7 16,-2 9-1-1,-1 12 1-15,-1 11 35 0,1 3-20 16,4 24-15-16,-3 9-1 15,0 8-11-15,5 4-111 16,4-1-105-16,7-4-292 16</inkml:trace>
  <inkml:trace contextRef="#ctx0" brushRef="#br0" timeOffset="7556.94">5396 11856 594 0,'0'0'75'0,"0"0"-62"16,0 0 56-16,0 0 0 15,0 0-9-15,0 0-33 16,-81 137-23-16,77-92 2 16,4-1-1-16,0-5-5 15,0-5-3-15,13-7-4 16,1-9 3-16,5-8-36 16,0-10-18-16,1 0 23 15,4-13 27-15,-2-15-6 16,1-7-1-16,-4-5 15 15,-1-3 8-15,-9-3 9 16,-6 3-2-16,-3 2 4 0,-2 7 1 16,-14 11 0-16,-5 8-2 15,-3 12-15-15,-3 3-3 16,2 8-54-16,1 14-100 16,2-2-172-16</inkml:trace>
  <inkml:trace contextRef="#ctx0" brushRef="#br0" timeOffset="8306.9">4261 11839 117 0,'0'0'718'0,"0"0"-682"15,0 0 5-15,0 0 43 16,0 0-48-16,0 0-11 16,-111 172-25-16,114-142 0 15,18-7-10-15,3-7-1 16,3-7-23-16,1-8-7 16,2-1 0-16,0-7 12 15,0-12-2-15,-7-7 31 16,-6-2 4-16,-7-2 12 15,-7-1-3-15,-3-3 22 16,0 3-15-16,-16 0-11 0,-1 1-9 16,-5 8-2-16,-3 5-4 15,0 13-22-15,-2 4-55 16,-3 7-53-16,3 16-80 16,-3 2-198-16</inkml:trace>
  <inkml:trace contextRef="#ctx0" brushRef="#br0" timeOffset="9122.94">2952 11874 458 0,'0'0'359'0,"0"0"-337"16,0 0 37-16,0 0 12 15,0 0-29-15,0 0-14 16,-83 79-2-16,81-39-10 16,2-1-7-16,0-4-9 15,0-4-5-15,12-4 5 16,3-8-7-16,0-8-25 15,3-8-20-15,1-3-1 16,2-9 46-16,3-16 1 16,0-8 2-16,-2-4 2 15,-8-3 2-15,-8 2 4 16,-6 2 15-16,-2 6-7 16,-16 4 5-16,-3 6-8 0,-1 5 1 15,-2 7-8 1,0 8-4-16,-3 0-25 0,2 10-44 15,3 12-46-15,5 2-93 16,2-2-183-16</inkml:trace>
  <inkml:trace contextRef="#ctx0" brushRef="#br0" timeOffset="9999.19">1514 11916 436 0,'0'0'317'15,"0"0"-278"-15,0 0 30 0,0 0-1 16,0 0-37-16,0 0-23 16,-70 178-7-16,76-144-1 15,13-4-3-15,2-6-10 16,0-10-44-16,3-6 6 15,-6-8-25-15,4 0 52 16,-1-5-12-16,-1-15 13 16,-3-5 22-16,-3-5 1 15,-4-3 23-15,-7 1 43 16,-3-2-14-16,0 3-2 16,-13 3-33-16,-5 2 4 15,-3 8-9-15,3 7-12 0,0 9-2 16,-1 2-21-1,2 5-63-15,-2 13-130 0,4 2-229 16</inkml:trace>
  <inkml:trace contextRef="#ctx0" brushRef="#br0" timeOffset="10998.99">404 11964 548 0,'0'0'220'0,"0"0"-168"0,0 0 57 15,0 0-29-15,0 0-38 16,0 0-13-16,-39 5-8 16,26 17-5-16,4 8 15 15,1 5-10-15,7 2-18 16,1 0-2-16,0-5-1 16,3-4 0-16,9-6-1 15,4-6-11-15,8-7 5 16,-3-6-32-16,4-3 17 15,5-10-3-15,6-14-19 16,-3-9-3-16,4-3 7 16,-13-3 25-16,-8-1 15 15,-10 1 8-15,-6 2-3 16,-3 5 9-16,-19 8-7 16,-2 10 15-16,-7 7-6 0,-2 7-4 15,5 0-11-15,-2 13-1 16,9 5-68-16,0 3-34 15,7-2-81-15,7-5-246 16</inkml:trace>
  <inkml:trace contextRef="#ctx0" brushRef="#br0" timeOffset="11920.76">541 10812 293 0,'0'0'276'0,"0"0"-208"16,0 0 70-16,0 0-65 0,0 0 1 16,0 0-37-16,-43-5-23 15,34 20 7-15,-2 6-3 16,3 5 8-16,2 3-19 15,4-1 2-15,2-3-8 16,0-2-1-16,3-5-2 16,10-3-1-16,-2-7-4 15,14-5-7-15,-2-3-46 16,5 0 43-16,-1-11-4 16,-3-11-4-16,-2-6-10 15,-4-4 23-15,0-5 11 16,-6-1-2-16,-2 0 3 15,-10 2 0-15,0 3 8 16,-13 4-8-16,-5 9-1 0,-6 9 0 16,-1 11-10-16,-2 0-7 15,5 10 6-15,-4 8-90 16,11-1-162-16</inkml:trace>
  <inkml:trace contextRef="#ctx0" brushRef="#br0" timeOffset="12876.06">520 9456 23 0,'0'0'604'0,"0"0"-552"16,0 0 40-16,0 0-4 15,0 0-27-15,0 0-33 16,-85 88-6-16,84-60 0 16,1 0-2-16,0-4-7 15,1-2-2-15,10-4-11 16,7-3-3-16,-4-7 2 15,0-5-3-15,4-3 4 32,3 0 1-32,4-9 7 0,2-11 7 15,-2-8-15-15,-5-3 0 16,-2-6 1-16,-6-2 4 16,-5-3-10-16,-7 0-10 15,0 5 9-15,-2 7-21 16,-11 12 10-16,-2 10 10 15,-4 8-15-15,-2 0-65 16,1 7 57-16,4 11-121 16,-2-2-138-16</inkml:trace>
  <inkml:trace contextRef="#ctx0" brushRef="#br0" timeOffset="14016.64">610 8058 308 0,'0'0'141'0,"0"0"-96"15,0 0 59-15,0 0-14 16,0 0-17-16,0 0-35 16,-42 0-1-16,35 3 4 15,-4 11 10-15,-5 6 12 16,2 6-17-16,-2 3-17 16,7 7 0-16,9 2-13 15,0 0-10-15,0 0-3 16,0-5-3-16,0-7-1 15,18-8-5-15,-2-6 2 16,5-9-9-16,6-3-2 0,-6 0 13 16,4-17 4-16,-1-7 1 15,0-8 6-15,-6-8-8 16,1 0 4-16,-8-2-2 16,-8 1 0-16,-3 5 6 15,0 0-8-15,-8 6 0 16,-8 9-1-16,-2 7 6 15,3 10-6-15,-6 4-4 16,-1 4 1-16,2 16-30 16,1 8-80-16,13-1-56 15,6-3-246-15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16:08:54.165"/>
    </inkml:context>
    <inkml:brush xml:id="br0">
      <inkml:brushProperty name="width" value="0.05292" units="cm"/>
      <inkml:brushProperty name="height" value="0.05292" units="cm"/>
      <inkml:brushProperty name="color" value="#00B05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17912 15163 459 0,'0'0'67'0,"0"0"-64"0,0 0-1 15,0 0 2-15,0 0 0 16,0 0-4-16,0 0 0 16,2-10 0-16,2 9 2 15,-4-2 9-15,0 0 2 16,0 0-8-16,2-1-5 15,2-1-9-15,-2 3-50 16,4-1-91-16</inkml:trace>
  <inkml:trace contextRef="#ctx0" brushRef="#br1" timeOffset="31562.27">32842 5887 540 0,'0'0'97'0,"0"0"-76"16,0 0 70-16,0 0-3 15,0 0-8-15,0 0-8 16,0 0-6-16,48 0-6 0,-46 0-18 16,-2-1-10-16,0 1-8 15,0-2 10-15,0 1-10 16,0 0-12-16,0-2-5 15,0-2-3-15,-5 0 0 16,-1-2 0-16,-4 0-4 16,2 1 0-16,-3 0-4 15,-1 0 3-15,-3 3 1 16,1 0-2-16,-7 0 1 16,3 3 0-16,1 0 1 15,1 0 0-15,3 0 1 16,-5 1-1-16,-3 12 0 0,4 2 1 15,-7 4-1 1,3 5 0-16,0 2 1 0,1 2-1 16,3 2-1-16,5-1 0 15,1 4 0-15,5-2 0 16,2 2 1-16,4-4-1 16,0 3 1-16,0-2-1 15,6 1-2-15,9 1 4 16,5-1-1-16,-3-2 8 15,8-2-6-15,-2-6 2 16,1-3 1-16,-1-4-3 16,-2-2 3-16,4-5 1 15,3-2-3-15,-3-5 2 16,2 0-4-16,0 0 0 16,-2 0 1-16,6-12 0 0,-7 0 0 15,1-2-2-15,-4-3 0 16,-4 2 2-16,1-4-2 15,-6-2 1-15,3 1 1 16,-7-4-2-16,5 1 0 16,-5 3 0-16,2-2 0 15,-4 1 0-15,-4-1 1 16,1-2-3-16,-1 1 4 16,-2-2 0-16,4 1 0 15,-4 0-2-15,0 0 0 16,0 0-8-16,0 0-19 15,-9 1 6-15,-5 2 14 0,-1 5 2 16,-3 2-10-16,3 2-3 16,1 4 9-16,-3 2-16 15,-1 1-20-15,3 2-18 16,-1 1-33-16,8 2-37 16,-1 0-99-16,7 0-307 15</inkml:trace>
  <inkml:trace contextRef="#ctx0" brushRef="#br1" timeOffset="32204.07">32737 6038 327 0,'0'0'74'0,"0"0"33"16,0 0 12-16,0 0-8 15,0 0-11-15,0 0-29 0,0-8-2 16,0 8-8 0,0 0-21-16,0 0-19 0,0 0-17 15,2 8 3-15,2 9 12 16,-4 3 4-16,0 2 5 15,0 2-4 32,0 0-8-47,0 0-2 0,0-4-5 0,0 0-1 0,0-4-4 0,0-4-4 0,0-2 0 16,0-3-2-16,0 0-31 16,0-4-87-16,12-3-178 15,1 0-245-15</inkml:trace>
  <inkml:trace contextRef="#ctx0" brushRef="#br1" timeOffset="32506.97">32933 6003 729 0,'0'0'149'0,"0"0"-118"15,0 0 11-15,0 0-33 0,0 0 101 16,0 74-42-16,-2-41-35 15,-2 3-19-15,-3-1-12 16,1-1 2-16,0-1-4 16,2 3-7-16,2-6-204 15,2-7-470-15</inkml:trace>
  <inkml:trace contextRef="#ctx0" brushRef="#br1" timeOffset="61837.07">7967 9049 376 0,'0'0'34'15,"0"0"11"-15,0 0 3 0,0 0-20 16,0 0-12 0,0 0-10-16,0 0-1 0,0 0 13 15,-4-14 15-15,4 14 30 16,0-2 13-16,0 2-7 16,0-1-11-16,0 1-2 15,0 0-9-15,0 0-15 16,0 0-14-16,0 0-12 15,0 0-2-15,0 0-2 16,0 0 0-16,0 0-2 16,0 0 0-16,0 0-3 15,0 0-2-15,0 0 0 16,0 1 5-16,0 11 0 16,-2 3 3-16,-2 2-2 15,4 3 0-15,-6 0 3 0,6 0-3 16,0-1-1-16,0 0 1 15,0 1 0-15,0 1 0 16,0 0-1-16,0 0 1 16,0 0 0-16,0 2-1 15,0-2 0-15,0 1-1 16,0-1 1-16,0-2 0 16,0 0-1-16,0-2 2 15,0-1-1-15,0-2 0 16,0 2 0-16,0-4 1 15,0 1 0-15,0 0-1 16,0 1 0-16,0 0 1 0,0 2-1 16,0-1 0-16,0 1 0 15,0 0 0-15,0-1-1 16,0 1 1-16,0-4 0 16,0 2 0-16,0-1 1 15,0-2 0-15,0 2-1 16,0 0 1-16,-6 0-1 15,6-2 0-15,-5 1-1 16,5-2 1-16,-6 2 0 16,6-1 0-16,0 2 0 47,0-3 0-47,0 0 0 0,0-2 0 0,0 1 0 0,-6-3 0 0,6 2 0 0,0-2 1 15,0-2-1 1,0-1 0-16,0-1 0 0,0 2 0 15,0-1 0-15,0 1 0 16,0 2 0-16,-4-1 0 16,4 1 2-16,-2-1-2 15,2 2 0-15,0 0 0 16,0 2 0-16,0-1 0 16,-4 1 0-16,4-1 1 15,0-1-2-15,0-1 1 16,0 0 0-16,0-3 0 15,0-1-2-15,0 1 0 0,0 2 2 16,0-1 0 0,0 3 0-16,0 1 0 0,0 3 0 15,0 0 0-15,0-1 1 16,0 1 0-16,0 0-1 16,0-1 0-16,0-3 0 15,0 0 0-15,0-1-1 16,0-2 1-16,0 3 0 15,0 0 0-15,0 2 1 16,0 3-1-16,0 0 0 16,0 1 0-16,0-1 0 15,0 0 0-15,0-1 0 16,0 0 0-16,0-1 0 16,0 0 0-16,0 2 0 15,0-1 0-15,0 0 0 0,0 3 2 16,0 0-1-16,0 2-1 15,0 0 0-15,-2 1 0 16,2-1-1-16,-3 2 1 16,3 0 1-16,-2-1 0 15,-2-1-1-15,4-2 0 16,0-1 0-16,0-2 0 16,0-1 0-16,0-2 0 15,0 1 0-15,0 2 0 16,0-2 0-16,0 1 0 15,4 1 1-15,-4 2-1 16,0-2 1-16,0 3-1 0,0-1-1 16,0-2 0-1,0-2 1-15,0-2 0 0,0 0 1 16,0-3-1-16,0 2 0 16,0 2 1-16,0-2-1 15,0 6 0-15,0-2 0 16,0 1 4-16,0-1-3 15,0 0 0-15,0-2 0 16,0-2-2-16,0-2 1 16,0-2-2-16,0-1 2 15,0 0 0-15,0 0 0 16,0 2 0-16,0 1-1 16,0 3 1-16,0 1 2 15,0-1 0-15,0 1-2 0,0-2 0 16,0 0 0-16,0-3 0 15,0-3 0-15,0 2 0 16,0 0-1-16,0-1 1 16,0 2 1-16,0-1-1 15,0 0 0-15,0 0-1 16,0-2 1-16,0 4-1 16,0 0 3-16,0 1-3 15,0-1 2-15,0 0-1 16,0-2 0-16,0-1-1 15,0 0 1-15,0 1-1 0,0-1 0 16,0 1 1-16,0 0 0 16,0 3 0-16,0-1 1 15,0 1-1-15,0 1 0 16,0 0 0-16,0-2 0 16,0 1 1-16,0 1-1 15,0-3 0-15,0 1 0 16,0-1 0-16,0 1 1 15,0 4-1-15,0-3 0 16,0 4-2-16,0 1 4 16,0-1-3-16,0 0 2 15,0 0-2-15,0-5 2 16,0 3-2-16,0-1 2 16,0-1-1-16,0 2 0 15,0 0 0-15,0 2 0 0,0-1-1 16,0 1 1-16,0-1 0 15,0-2 0-15,0 2 0 16,0 0-1-16,0-3 1 16,0 2 0-16,0-2-1 15,0 0-1-15,0 0 0 16,0-1 0-16,0 0 1 16,0 1 2-16,0-2-2 15,0 3 1-15,0-1 0 16,0 0-1-16,0-1-2 15,0 2 2-15,0 0-2 16,0 1 3-16,0-2 0 0,0 1 0 16,0 0-1-16,-4 0 0 15,4-3 1-15,0 2 0 16,0-1 0-16,0-1-2 16,0 1 2-16,0-1 0 15,0 0 0-15,0 1 0 16,0 0 0-16,0-4 0 15,0 2-7-15,0-2-5 16,0 1 0-16,0 1-5 16,0-1 11-16,0 1 5 15,4 0 0-15,-4 3-1 16,0-1 1-16,2 0-1 16,-2 1 2-16,3-1-1 0,-3-3 1 15,0 2 0 1,0-1-2-16,0-2 2 0,0 1 0 15,0-1 0-15,0 0 0 16,2 0 3-16,-2 0-3 16,0 0 0-16,0 0 2 15,4 0 2-15,-4 0-2 16,0 0 2-16,2 0-2 16,2 0 0-16,-4 0-2 15,0 0 0-15,0 0 0 16,0 0 1-16,6 0-1 15,0 0 0-15,5 0 0 0,-1-3 0 16,-4 2 0-16,0-1 0 16,-4 1 0-16,1-1 0 15,-1 2 0-15,-2 0 0 16,0-1 1-16,0 1-1 16,4 0 0-16,-4 0 1 15,2 0 0-15,4-1-1 16,-2-1 3-16,2 2-3 15,0 0 0-15,-1 0 0 16,1 0 19-16,6 0-14 16,-6 0-5-16,9 0 0 15,-3 0 2-15,-1 0-1 16,1 0-1-16,0 0 3 16,5 0-3-16,-5-1 0 15,5-2 0-15,-5 0 0 0,3 0 19 16,-1 2-19-16,-5 0 1 15,3 1-1-15,-6 0 0 16,6 0 2-16,-3 0-2 16,-3 0 0-16,2 0-1 15,1 0 1-15,3 0 0 16,0 0 2-16,-6 0-2 16,11 0 0-16,-1-2 0 15,1 2 1-15,0 0 0 16,-5 0-1-16,5-2-1 0,-5 2 1 15,4-1 0 1,-5 0 0-16,1-1 0 0,-1 1-1 16,1 1 1-16,9-2 0 15,-3 1 3-15,1-1-2 16,3-2-1-16,1 1 1 16,0 2-2-16,-2 1 2 15,-3 0-3-15,-1 0 2 16,1 0-1-16,-9 0-2 15,-1 0 3-15,2 0 0 32,-2 0 0-32,1 0 0 0,3 0 2 0,5 0 0 15,7 0-1-15,-1 0 0 16,-2 0 4-16,8 0-2 16,-5-2-3-16,-3 2 0 15,-4 0 0-15,1 0-1 0,3 0 0 16,-7 0 0-16,-5 0 1 15,3 0-2-15,0 0 2 16,-1 0 0-16,1 0 2 16,3 0 1-16,-1 0-3 15,3 0 1-15,-1 0-1 16,1 0 1-16,-5 0-1 16,-2 0-1-16,1 0 0 15,-3 0 0-15,2 0-3 16,-3 0 3-16,3 0-1 15,-4 0-2-15,6 0 3 0,-1 0 1 16,1 2 0 0,-3-1 1-16,-1-1-1 0,-2 0-3 15,0 0 1-15,0 0-2 16,-2 0-12-16,-4 0 7 16,0 2 3-16,0-2-1 15,0 0 6-15,0 1-5 16,0-1-8-16,0 0 7 15,0 0 1-15,5 0-4 16,-5 0 4-16,0 0 0 16,0 0 3-16,0 0 1 15,0 0-2-15,0 0-6 16,0 0 2-16,0 0 0 16,0 0 3-16,0 0-5 15,0 0 1-15,0 0 5 0,0-3-3 16,0-1 7-16,0-2 0 15,0 2 1-15,0-2 2 16,0 1-3-16,-5-2 2 16,5 0 1-16,0-1 3 15,0-1-5-15,0-1 0 16,0-1 2-16,0-1 8 16,0-1-5-16,0 2-4 15,0-2 2-15,5 3 1 16,-5-1 7-16,0-1 5 15,0 1-1-15,0-1-6 16,0-1-6-16,0-1 1 0,0 0-5 16,0-3 1-16,0-2-1 15,0 2-3-15,0 1 3 16,0 1 0-16,0 0 0 16,6 3-1-16,-6 1 2 15,0 0 0-15,0-2 1 16,0 3 18-16,6-3-7 15,-6-1-3-15,0-2-6 16,0 0-4-16,0-2 0 16,0 0 0-16,0 1 4 15,0 0-2 17,6 0 0-32,-6 3 0 0,0-2 2 0,0 0-1 0,0 2-1 0,0-1 6 15,0 1 5 1,0-3-4-16,6-2-3 0,-6-2-3 15,3 0-3-15,-3-3 1 16,2 0-1-16,-2 1 0 16,4 3 0-16,-4 2 5 15,0 2-5-15,0 3 5 16,0-1 1-16,0 2 7 16,0-4-8-16,0-1-1 15,0-1 0-15,0-2 1 16,0-1-5-16,0-2 4 15,0 2-4-15,0-2 1 0,0 3-1 16,0 0-3 0,0 0 3-16,0 2 0 0,0 1 0 15,0 2 0-15,0-1 0 16,0 2 1-16,0-2-1 16,0-3 0-16,0 0 1 15,0-1-1-15,0 0 1 16,0 1-1-16,0 0 0 15,0 1 0-15,0 0-2 16,0 1-2-16,0 0 4 16,0 3 0-16,0-1 0 15,0 1 0-15,0-2 0 16,0 0 1-16,-4 1-1 16,4-2 0-16,-2 1 2 15,2-1-2-15,0-1 0 0,0-1 0 16,0 0 0-16,0 3 0 15,0 0 0-15,0 2-1 16,-3 1 1-16,3 2 0 16,0 0 1-16,0 1-1 15,0-2 1-15,0 0-1 16,0 1 0-16,-6-5 0 16,6-1 0-16,0-3-2 15,0-1 2-15,0-2-1 16,0 3-3-16,0 1 4 15,0 3-1-15,0 0 1 16,0 3-1-16,0 1-1 0,0-1 2 16,0-1 0-16,0-1 0 15,0-2 0-15,0-3 0 16,0 1-20-16,0-1 18 16,0 2-2-16,-6 0 3 15,6 0 1-15,-6 4 0 16,6 2-1-16,0 2 1 15,0-1 1-15,0 2-1 16,0-1 0-16,0 0 0 16,0 0 0-16,0 0 0 15,0-1-1-15,0 1 1 16,0 2 0-16,0 2 0 16,0 2 0-16,0-2 0 0,0 2-1 15,0 0 1-15,0 1 0 16,0 2 0-16,0 1 1 15,0 0 0-15,0-2-1 16,0 2 0-16,0 0 0 16,0 0 0-16,0 0 0 15,0 0 1-15,0 0 4 16,-6 0-5-16,6 0 0 16,-5 0-4-16,-5 0 1 15,2 0 6-15,-7 0-2 16,1 0 0-16,-1 0 0 15,-3 0 1-15,3 0-2 0,-3 0 5 16,5 0-4 0,-3 0-1-16,-1 0 0 0,-5 0-1 15,-3 0 1-15,-2 0 0 16,0 0 2-16,2 2-1 16,1-2 1-16,-3 0-2 15,10 0 1-15,-6 0 0 16,1 0-1-16,-1 0 1 15,2 0-1-15,-3 0-2 16,-5 0 1-16,2 2 2 16,-2 2-2-16,0 1 2 15,6-4-4-15,-4 1 4 16,3-2-1-16,1 0 0 16,-4 0 3-16,4 0-1 15,-6 0-1-15,5 0-1 0,7 0 0 16,0 0 0-1,1 0 2-15,-1 1 4 0,5-1 1 16,-3 1-6-16,-3 1 0 16,1-2-1-16,-7 1 2 15,7-1-2-15,-1 0 0 16,-5 3 3-16,-4 1-2 16,4 2-1-16,-4 0-1 15,3-1 1-15,1 1 0 16,0-2 1-16,7-1 3 15,3 0 0-15,1-3-1 16,3 0 0-16,9 0-1 31,0 0 4-31,0 0 0 0,-6 0-2 0,6 0-2 0,-6 1-1 16,0 2-1-16,-5 0-1 16,-5 5-2-16,-1 2-1 15,-7 0-1-15,13-1-17 16,-1-4-9-16,12-5-28 15,0 0-30-15,33-13-174 16</inkml:trace>
  <inkml:trace contextRef="#ctx0" brushRef="#br1" timeOffset="64051.2">13831 7567 3 0,'0'0'115'16,"0"0"-25"-16,0 0 16 16,0 0 9-16,0 0-32 15,0 0-18-15,0 0 0 16,0 3-3-16,0-3-19 15,0 0-28-15,0 0 4 16,0 0-3-16,0 0-10 16,0 1-6-16,0 1-5 15,0 1-14-15,-12-2-4 16,8 0 16-16,3-1 3 16,1 2 4-16,0-2 2 15,-4 0 0-15,4 0-1 0,0 0 1 16,0 0 6-16,0 0 12 15,0 0 5-15,0 0 1 16,0 0-4-16,0 0-5 16,5 0 6-16,5 0 16 15,8 0-4-15,-1 0-21 16,0 0-9-16,5 0 5 16,1 0 8-16,6 0-4 15,0 0-7-15,-2 0-2 31,8 0-2-31,0 0-1 0,-2 0 3 0,2 0-4 16,4 0 1-16,-4 0-1 0,3-2 0 16,-3 1 0-16,4 0 1 15,-6 1-2 1,-2 0 1-16,2 0 4 0,-4 0 4 16,4 0 2-16,-10 0-8 15,6 0-2-15,-6 0 0 16,-1 0-1-16,1 0 0 15,0 0 0-15,1 0 0 16,-1 0 0-16,8 0 1 16,-2 0-1-16,2 0 1 15,2 0-1-15,-4 0 2 16,-2-3-2-16,-4 1 0 0,-5-1 1 16,-3 3-2-1,-3-1 1-15,-4 1 0 0,1 0 0 16,3 0 0-16,5 0 0 15,5 0 1-15,1-1 0 16,6-1 2-16,6 2 2 16,4 0 22-16,5 0-9 15,-7 0-11-15,0 0-5 16,-12 0-2-16,-8 0 0 16,-1 2-1-16,-10-1-2 15,5 0 3-15,-1 1 1 16,2-2 1-16,1 0-2 0,5 0 5 15,3 0-3 1,2 0-1-16,6 0 1 0,-1 0 2 16,4 0 0-16,-8 0-2 15,-7 0-2-15,-5 0 0 16,5 0-1-16,-11 0-1 16,4 0 2-16,-4 1-2 15,1-1 2-15,3 2 0 16,2-2 0-16,5 0 3 15,4 0-2-15,5 0 0 16,3 0 0-16,4 0-1 16,-6 0 0-16,-2 0 0 15,-4 3-1-15,2-1 1 16,-5 1-1-16,-3 0 1 16,-1-1 0-16,1-1 0 0,1 0 0 15,1-1 1 1,1 0-1-16,1 0 0 0,8 0 0 15,1 0 1-15,-3 0 0 32,2 0 1-17,2 0 0-15,-2 0 1 0,-10 0-1 0,5 0-2 0,-5 0 0 16,1 0 0-16,-1 0 0 16,1 0 0-16,3 0 0 15,2 0 1-15,0 0-1 16,1 0 0-16,9 0 0 15,-8 2 1-15,2-1-1 16,2 1 0-16,0-1 1 16,-2-1-1-16,0 0 0 0,-3 0 1 15,-1 0-1-15,0 0 0 16,-2 0 2-16,3 0 0 16,-5 0 0-16,2 0 3 15,3 1-3-15,-3 0-1 16,-2 1 2-16,3 0-3 15,1 1 0-15,-6-1 0 16,1 0 1-16,3-2-1 16,-5 0 0-16,1 1 0 15,-5-1 0-15,1 0 0 16,3 0 0-16,1 0 0 0,6 0 0 16,-1 0 0-1,-5 0 0-15,1 0 0 0,3 0 0 16,-4 0 0-16,3 0-1 15,-3 0 1-15,-7 0 0 16,2 0 0-16,-7 0 1 16,1 0-1-16,0 0 1 15,0 0 1-15,-2 0 7 16,1 0 20-16,1 0-6 16,0 0-1-16,2-1 2 15,-2 1-1-15,3-2-9 16,-3 2-3-16,0-1 2 15,0 1 6-15,5 0 0 16,-5 0 1-16,0 0-2 0,4 0-9 16,-4 0-1-1,-1 0 0-15,-3 0-4 0,8 0-4 16,-8 0-3-16,2 0-14 16,-2 0-57-16,-2 0-139 15,0-10-632-15</inkml:trace>
  <inkml:trace contextRef="#ctx0" brushRef="#br1" timeOffset="94137.76">26784 11168 14 0,'0'0'121'16,"0"0"-117"-16,0 0 31 15,0 0 24-15,0 0-16 16,0 0 0-16,0 0 9 15,0 0 3-15,0 0-5 16,0 0-1-16,0 0-16 16,0 0-14-16,-6 0-7 15,0 0-7-15,1 0-5 16,-7 0 1-16,0 3 0 16,-3-2-1-16,9 0-1 15,2-1 1-15,-2 0 1 0,4 0 0 16,2 0 1-16,0 0 9 15,0 0 8-15,0 0-16 47,8 0 24-47,2 0 8 0,5 0-21 0,-1 0-3 0,-2 0-3 0,3 0-1 16,-1 0-1-16,7 0-1 16,2 0 3-16,0 0 1 15,7 2 1-15,2-1 6 16,7-1 4-16,2 0-3 15,9 0 1-15,3 0 8 16,3 0-11-16,2 0-6 16,2 0-6-16,-12-1-3 0,1-1-2 15,-12 1 1 1,2 0 1-16,-1 1 0 0,1 0 1 16,2 0 1-16,-1 0-2 15,1 0 1-15,2 0 1 16,-1 0-1-16,7 0 1 15,3 0 9-15,0 0-2 16,-1 0 0-16,-1 1-1 16,3 5-5-16,-1-2 2 15,4 1-3-15,-2 0 0 16,-1-1-1-16,-1-1-1 16,-2-2 0-16,-3 0 1 0,-1 1-1 15,5-1 0-15,-7 1 0 16,3-1 1-16,-4 2 1 15,-7-2 1-15,3 1 7 16,-4 0 4-16,-2-2 1 16,0 0-4-16,-2 2-7 15,2-2-2-15,2 0 0 16,0 0-2-16,-2 0 0 16,1 0 0-16,1 0 0 15,-2 0 0-15,0 3 0 16,-4-2-1-16,4 1 2 15,-4 0-1-15,-4 0 0 16,1-1 0-16,-7 1 0 0,4-1 0 16,3 0 1-1,-7 1-1-15,2-1 0 0,-3-1 0 16,-1 2 1-16,-5-2-1 16,-1 1 1-16,1-1-1 15,3 0 0-15,-7 0 2 16,4 2 8-16,-1-2-1 15,5 0 0-15,-1 0-5 16,-3 0-2-16,2 1-1 16,-3-1-1-16,1 0 1 15,-2 1 0-15,-3-1 2 16,3 2 7-16,-4-2 7 0,-2 1 0 16,3-1-5-1,-3 1-9-15,2 1-3 0,0 0-1 16,6 0-2-1,-1 1-3-15,7-3-133 0,-3 0-328 16</inkml:trace>
  <inkml:trace contextRef="#ctx0" brushRef="#br1" timeOffset="171663.17">13201 15687 449 0,'0'0'21'0,"0"0"29"0,0 0 45 16,0 0-2-16,0 0-7 15,0 0-34-15,0 0-7 16,0 0 6-16,4-17-2 16,-4 17-3-16,0 0-12 15,0 0-18-15,0 1-16 16,0 22 3-16,0 17 20 16,-10 19 19-16,-1 14-14 15,-7 10 3-15,5 9 6 16,-3-2-15-16,1-7-6 15,3-12-5-15,6-13-5 16,-2-12-2-16,3-10 2 16,1-8-3-16,4-9-3 0,-2-9-1 15,2-6-1-15,0-4-7 16,0-6-46-16,0-22-65 16,6-13-199-16</inkml:trace>
  <inkml:trace contextRef="#ctx0" brushRef="#br1" timeOffset="172046.04">13244 15650 349 0,'0'0'180'0,"0"0"-158"16,2 87 62-16,4-32 46 16,3 7-33-16,3 7-22 15,-1 7-15-15,1 1 5 16,0-3-13-16,3-6-17 16,-3-10-1-16,1-8-3 15,-1-8-7-15,-6-7-4 16,0-3-15-16,-2-10-5 15,-3-4 0-15,3-7-3 16,-2-11-86-16,2 0-146 16,-4-14-238-16</inkml:trace>
  <inkml:trace contextRef="#ctx0" brushRef="#br1" timeOffset="172275.97">13126 16190 376 0,'0'0'506'0,"0"0"-495"0,0 0 6 16,0 0 83-16,85 1-46 15,-46-1-38-15,-5 0-16 16,1 0-121-16,-6 0-333 16</inkml:trace>
  <inkml:trace contextRef="#ctx0" brushRef="#br1" timeOffset="173296.64">13730 15640 813 0,'0'0'24'15,"0"0"1"-15,0 0 50 16,0 0-59-16,0 0-5 15,0 0-6-15,101-69-5 16,-78 69-1-16,-11 0-14 16,-6 1-6-16,-6 14 4 0,0 2 11 15,0 2 6-15,-8 4 8 16,-8-1 3-16,-1 0 33 16,-4-2 9-16,3-2 5 15,1-1-11-15,3 1-16 16,-1-4-4-16,15-4-11 15,0 2-10-15,0-1-6 16,6 1-7-16,17-1 7 16,0 0-1-16,10-3-15 15,-4-3-34-15,-2-5-7 16,-4 0-26-16,-1 0-13 16,-11-7-129-16,-5-4-314 0</inkml:trace>
  <inkml:trace contextRef="#ctx0" brushRef="#br1" timeOffset="173773.98">13699 15490 569 0,'0'0'35'0,"0"0"56"16,0 0-7-16,0 0-12 15,0 0 2-15,-72 75-5 16,55-33-4-16,0 2-11 16,-1 1-3-16,7 2-25 15,11-3-1-15,0-2-8 0,0-5-9 16,11-10-8-16,18-1-7 15,4-7 2-15,2-9-71 16,4-9-110-16,-4-1-261 31</inkml:trace>
  <inkml:trace contextRef="#ctx0" brushRef="#br1" timeOffset="174034.9">13957 15493 572 0,'0'0'76'0,"21"83"69"15,-9-31-37-15,-6 1-13 16,5-1-5-16,-5-5-40 15,-2-5-28-15,-4-4-15 16,0-3-7-16,-4-4-38 16,-13-2-250-16</inkml:trace>
  <inkml:trace contextRef="#ctx0" brushRef="#br1" timeOffset="175355.46">14172 16175 450 0,'0'0'106'15,"0"0"-48"-15,0 0 92 16,0 0-39-16,0 0-34 16,0 0-9-16,-10 2-6 15,10-2-27-15,4 0-2 16,14 0 19-16,5 0-3 16,4 0-17-16,2 0-13 15,4 1-18-15,2 6-1 16,0 2-23-16,0 1-92 15,-8-6-160-15,6-2-447 16</inkml:trace>
  <inkml:trace contextRef="#ctx0" brushRef="#br1" timeOffset="175593.37">14228 16339 529 0,'0'0'266'16,"0"0"-248"-16,0 0 38 0,0 0 33 15,0 0-22 1,120 14-26-16,-73-14-41 0,7 0-84 15,-2 0-606-15</inkml:trace>
  <inkml:trace contextRef="#ctx0" brushRef="#br1" timeOffset="176443.1">15139 16104 853 0,'0'0'67'16,"0"0"-65"-16,0 0 44 15,0 0-10-15,0 0-25 16,0 0-4-16,-6 21 0 16,12-21-7-16,-2 0-2 0,-4-10-22 15,0-9-23-15,0-3 9 16,-16 1 38-16,5 5 4 16,-5 4 30-16,-3 6 8 15,-4 6 4-15,-4 0-10 16,3 9 4-16,-5 18 10 15,2 10-9-15,6 9-7 16,9 1-10-16,10 2-1 16,2-8-9-16,8-5-14 15,19-7-5-15,12-11 5 16,7-9-3-16,1-9-4 16,-8 0-18-16,-4-19-26 0,-12-9 21 15,-8-5 6 1,-9-6 12-16,-6 1 12 0,0 5 3 15,0 11 16-15,0 13 27 16,0 8-8-16,0 1-3 16,0 9-28-16,-4 21-7 15,2 8 26-15,2 4-9 16,0-4-9-16,2-3-6 16,14-5-2-16,1-4-9 15,1-10-34-15,-1-6-90 16,-1-10-260-16</inkml:trace>
  <inkml:trace contextRef="#ctx0" brushRef="#br1" timeOffset="176700.53">15571 16174 64 0,'0'0'283'16,"0"0"-256"-16,0 0 72 16,0 0-11-16,0 0-48 15,0 0-40-15,12 3-22 0,-8-5-45 16,-4 0-50-16,0 0-100 15</inkml:trace>
  <inkml:trace contextRef="#ctx0" brushRef="#br1" timeOffset="177113.39">15571 16174 91 0,'6'-24'322'0,"-6"24"-255"15,0 0 48-15,0 0-20 16,0 0-14-16,0 0-39 15,0 0-18-15,0 0 1 16,0 0 2-16,0 0-8 16,0 0-6-16,0 0-2 0,0 0 8 15,0-9 14-15,0-1 8 16,0-6-38-16,-6-3-1 16,-5 2 0-16,5 3-2 15,-4 4 8-15,-2 4 7 16,-1 4-5-16,1 2 8 15,-5 0-13-15,-4 11 2 16,5 13 0-16,2 8 9 16,-1 6 3-16,3 2 6 15,7 2 1-15,3-1 3 16,2-6-1-16,0-4-10 16,2-4-7-16,13-7 8 0,2-6-9 15,7-8 5 1,3-6-3-16,2-1-4 0,2-19-8 15,-4-5-48-15,-4-6-183 16,4-1-392-16</inkml:trace>
  <inkml:trace contextRef="#ctx0" brushRef="#br1" timeOffset="177803.71">15821 15741 693 0,'0'0'83'0,"0"0"22"16,-21 108 56-16,13-48-34 16,4 8-25-16,2 3-35 15,2-3-37-15,0-9-19 16,0-6-8-16,2-12-3 16,2-7 0-16,-2-7-24 15,-2-9-143-15,0-10-295 0</inkml:trace>
  <inkml:trace contextRef="#ctx0" brushRef="#br1" timeOffset="178003.64">15645 16225 1127 0,'0'0'33'15,"0"0"59"-15,0 0-61 16,0 0-28-16,112-50 3 15,-59 39-6-15,-7 2-35 16,-11 4-92-16,-8 1-137 16,-11 3-250-16</inkml:trace>
  <inkml:trace contextRef="#ctx0" brushRef="#br1" timeOffset="178201.58">15947 16086 664 0,'0'0'111'0,"0"0"-13"16,0 0 54-16,0 0-31 15,0 0-50-15,0 0-10 16,33 73-27-16,-27-35-9 16,-6 2-18-16,6-6-2 15,-6-4-5-15,0-7 0 16,0-6-24-16,0-5-117 0,6-12-204 16</inkml:trace>
  <inkml:trace contextRef="#ctx0" brushRef="#br1" timeOffset="178854.36">16218 16026 343 0,'0'0'398'15,"0"0"-322"-15,0 0 74 16,0 0-36-16,0 0-62 16,0 0-40-16,0 27-7 15,2 9 43-15,2 10-14 16,-2 2 0-16,2-4-1 15,-2-3-9-15,-2-3-4 16,4-10-4-16,-2-6-3 16,2-10 8-16,-4-7-13 0,11-5 7 15,11-9 7-15,7-19 23 16,6-16-29-16,9-7-9 16,-9-9-7-16,-2 4-8 15,-14 7-22-15,-7 15 2 16,-2 17-7-16,-10 9-13 15,0 8-37-15,-4 4-72 16,-10 19-116-16,-3 8-435 16</inkml:trace>
  <inkml:trace contextRef="#ctx0" brushRef="#br1" timeOffset="179330.48">16761 16157 755 0,'0'0'78'0,"0"0"-77"15,0 0 46-15,0 0-2 16,0 0-20-16,0 0-3 15,10-56 9-15,-26 55-1 16,-1 1-8-16,-8 0 16 16,-8 15 17-16,-6 11-4 0,-2 7-4 15,6 3-14 1,6-2-13 0,2-7-13-16,17-3-7 0,10-8-10 0,0-4-5 15,16-9-28-15,19-3-6 16,4-9-30-16,1-13 19 15,-5-5 17-15,-2 3 43 16,-15 5 12-16,-7 9 38 16,-7 7 31-16,-4 3-4 15,0 3-37-15,0 16-36 16,-6 9 25-16,0 3-8 16,3-3-14-16,3 1-7 0,0-5-3 15,0-4-20-15,3-9-84 16,5-8-169-16,2-3-462 15</inkml:trace>
  <inkml:trace contextRef="#ctx0" brushRef="#br1" timeOffset="179595.39">17135 15754 515 0,'0'0'316'16,"0"0"-309"-16,0 0 107 15,-11 109 16-15,-1-53-47 0,2 8-7 16,-1 2-22-16,-1-1-12 16,4-5-6-16,-2-6-29 15,5-10-7-15,-3-7-3 16,-8-7-24-16,5-11-113 15,-5-10-180-15,-1-9-450 16</inkml:trace>
  <inkml:trace contextRef="#ctx0" brushRef="#br1" timeOffset="179747.83">16936 16205 763 0,'0'0'363'0,"0"0"-358"0,0 0 125 16,0 0-57-16,0 0-61 15,0 0-2-15,63-18-9 16,-30 15-1-16,2-3-61 16,-2-1-118-16,-9-1-197 15</inkml:trace>
  <inkml:trace contextRef="#ctx0" brushRef="#br1" timeOffset="179971.75">17271 16023 156 0,'0'0'858'16,"0"0"-856"-16,0 0 146 15,-16 104-14-15,10-63-51 0,5-1-25 16,1-4-25 0,-4-6-27-16,4-5-5 0,0-3-2 15,0-6-6-15,0-5-91 16,0-9-110-16,5-2-362 15</inkml:trace>
  <inkml:trace contextRef="#ctx0" brushRef="#br1" timeOffset="180285.65">17538 16138 1015 0,'0'0'6'0,"0"0"-6"15,0 0 20-15,0 0-8 16,0 0-1-16,-15 94-11 16,15-74 0-16,0-4-5 15,4-9-17-15,3-6-38 16,9-1 37-16,5-9 23 16,-1-16 16-16,3-9 18 15,-2-6 8-15,0-3 10 16,-9-1-13-16,-6 8-14 15,-6 11 4-15,0 12 5 16,-10 13 5-16,-13 0-22 0,0 14-17 16,-4 18-2-1,1 6-2-15,11 4-31 0,3-1-71 16,12-7-120-16,0-3-294 16</inkml:trace>
  <inkml:trace contextRef="#ctx0" brushRef="#br1" timeOffset="180736.84">17891 16031 479 0,'0'0'186'16,"0"0"-126"-16,0 0 92 15,0 0-55-15,0 0-15 16,0 0-9-16,39 104 5 15,-39-62-7-15,0-4-16 16,-6-5 7-16,0-12-18 16,6-8-21-16,0-7-11 0,0-6 1 15,6 0-2-15,17-17-3 16,12-9-8-16,10-4-30 16,-5 5-16-16,-13 9 1 15,-7 10 28-15,-11 6 8 16,-7 0-10-16,-2 16-6 15,0 4-25-15,0-2-68 16,0-1-240-16</inkml:trace>
  <inkml:trace contextRef="#ctx0" brushRef="#br1" timeOffset="182455.3">18488 15574 95 0,'0'0'0'16,"0"0"-36"-16</inkml:trace>
  <inkml:trace contextRef="#ctx0" brushRef="#br1" timeOffset="182830.98">18488 15574 132 0,'0'-26'86'0,"0"26"1"0,0 0-3 16,0 0 7-16,0 0-16 16,0 0-28-16,0 0-13 15,0-4-10-15,0 3-6 16,0-4 13-16,2 2 8 15,-2 0 15-15,4 2 0 16,-4 0-3-16,0 0 4 16,0 1-11-16,0 0-9 15,0 0-8-15,0 0-25 16,0 1 2-16,-12 17 3 16,0 6 7-16,-3 9-6 15,1 6 0-15,-1 10-4 0,3 6 9 16,2 9 1-16,3 3-6 15,-5 12 7-15,2 8 2 16,5 4-7-16,-1-2-4 16,4-3-2-16,2-3-3 15,0-7-1-15,2-6-5 16,13-8 5-16,3-9 0 16,-1-9-6-16,10-6 3 15,-2-11-22-15,8-10-55 16,-3-10-113-16,-1-7-359 15</inkml:trace>
  <inkml:trace contextRef="#ctx0" brushRef="#br1" timeOffset="184837.9">18118 16174 321 0,'0'0'43'16,"0"0"-11"-16,0 0 61 15,0 0 14-15,0 0-17 16,0 0-27-16,0 0 1 15,0-14-3-15,2 11-10 16,1 1 18-16,-3 2-17 0,0 0-16 16,0 0-17-1,0 20-18-15,0 9 45 0,0 8-4 16,0 1-26-16,0 0-3 16,0 1-11-16,2-4-2 15,20-3-5-15,5-12-153 16,-2-11-620-16</inkml:trace>
  <inkml:trace contextRef="#ctx0" brushRef="#br1" timeOffset="186748.79">18873 15950 186 0,'0'0'846'0,"0"0"-825"15,0 0-14-15,0 0 34 16,0 0-4-16,0 0-35 16,18-27-2-16,7 22-5 15,12 0 5-15,0 4 0 16,1 1 0-16,7 0 4 16,-10 6-1-16,-8 12-3 15,-13 12-2-15,-10 7 2 16,-4 8 2-16,-4 7 14 15,-16-2 1-15,-7 0-3 16,6-6-10-16,-8-7 5 16,0-3-6-16,2-6-3 0,7-5 3 15,5-9 1-15,9-6 1 16,6-3-5-16,0 0-7 16,15-1 7-16,14-1 0 15,16-3 23-15,2 0-9 16,9-4-6-16,-4-6-8 15,-5 2 1-15,-15 0-1 16,-10 3-75-16,-14 3-91 16,-8 0-86-16,0-1-425 15</inkml:trace>
  <inkml:trace contextRef="#ctx0" brushRef="#br1" timeOffset="187063.69">18817 16187 926 0,'0'0'23'0,"0"0"17"15,0 0 52-15,0 0-20 16,132-6-18-16,-68 6-23 0,4-3-25 16,-2 0-5-1,-14 3-1-15,-5-1-125 0,-15 0-359 16</inkml:trace>
  <inkml:trace contextRef="#ctx0" brushRef="#br1" timeOffset="187854.93">19604 15664 775 0,'0'0'54'15,"0"0"-28"-15,0 0 35 16,0 0-42-16,0 0-11 16,0 0-2-16,85-35 1 15,-63 33-2-15,-1 2 8 16,-9 0-8-16,-10 0-5 15,-2 13 0-15,0 10 19 16,-20 4 26-16,-5 4-5 0,2-1-1 16,-2-1 1-1,3-2-3-15,5-5 3 0,7-7-10 16,8-2-10 0,2-6-20-16,6-1 1 0,17-2-1 15,12-2 10-15,4-2-5 16,0 0-5-16,-8 0-78 15,-10 0-82-15,-4 0-103 16,-11 0-425-16</inkml:trace>
  <inkml:trace contextRef="#ctx0" brushRef="#br1" timeOffset="188200.07">19517 15608 500 0,'0'0'233'0,"0"0"-182"16,0 0 57-16,0 0 7 0,-62 92-32 15,62-54-29-15,0-1-15 16,6 0-17-16,21-5-22 16,4-6-3-16,8-6-4 15,-1-9-41-15,-3-10-205 16,4-1-641-16</inkml:trace>
  <inkml:trace contextRef="#ctx0" brushRef="#br1" timeOffset="188485.98">19831 15465 575 0,'0'0'95'0,"0"0"16"15,62 106 14-15,-33-56-13 16,-8-1-30-16,-3-1-22 16,-7-1-18-16,-11-5-11 15,0 1-22-15,-6-6-9 16,-23 2-1-16,-4 0-59 15,-5-8-136-15,12-6-478 16</inkml:trace>
  <inkml:trace contextRef="#ctx0" brushRef="#br1" timeOffset="189202.26">20387 15425 667 0,'0'0'72'16,"0"0"-43"-16,79 78 95 16,-50 4 0-16,4 26-25 15,-3 19-43-15,-17 18-27 16,-13 4-23-16,0-2-6 16,-31-6-1-16,-19-12-6 15,-7-12-3-15,-1-10-8 16,-2-15-157-16,8-15-210 15</inkml:trace>
  <inkml:trace contextRef="#ctx0" brushRef="#br1" timeOffset="206677.98">21689 15928 968 0,'0'0'0'16,"0"0"-46"-16,0 0 46 16,0 0 0-16,0 0-3 15,0 0-171-15,0 0-319 0</inkml:trace>
  <inkml:trace contextRef="#ctx0" brushRef="#br1" timeOffset="206862.92">21734 16271 871 0,'0'0'67'0,"0"0"-67"16,0 0 3-16,0 0 8 15,0 0-4-15,2 95-7 16,9-66-2-16,-1 2-131 16,-8-1-244-16</inkml:trace>
  <inkml:trace contextRef="#ctx0" brushRef="#br1" timeOffset="209042.73">23645 15680 501 0,'0'0'315'15,"0"0"-297"-15,0 0 10 16,0 0 77-16,0 0-19 16,0 0-33-16,0 0-6 15,25-68-8-15,-21 60 0 16,-2 2 1-16,-2 3-4 0,0 3 1 16,0 0-12-1,0 9-25-15,-8 27-5 16,-13 20 5-16,-9 19 41 15,-8 4-13-15,7-6-9 0,-2-3-2 16,10-9-4-16,5-9-8 16,8-8-5-16,5-10 0 15,5-12-2-15,0-8-8 16,0-10-55-16,0-4-75 16,9-19-103-16,5-19-242 15</inkml:trace>
  <inkml:trace contextRef="#ctx0" brushRef="#br1" timeOffset="209392.61">23809 15458 859 0,'0'0'54'15,"0"0"-40"-15,0 0 2 16,20 90 101-16,-16-27-24 15,1 6-13-15,-3 2-28 16,8-5-15-16,-4-7-7 16,0-10-4-16,-4-8-13 15,1-5-10-15,-3-8-3 16,0-7 0-16,0-4-4 16,0-7-36-16,0-10-97 15,0 0-177-15,-5-13-78 0</inkml:trace>
  <inkml:trace contextRef="#ctx0" brushRef="#br1" timeOffset="209490.61">23600 15899 960 0,'0'0'78'15,"0"0"-5"-15,0 0 10 16,0 0-46-16,97-37-6 15,-45 27-18-15,-1 1-13 0,-7 5-1 16,-5 3-59 0,-14-3-140-16,-3 0-235 0</inkml:trace>
  <inkml:trace contextRef="#ctx0" brushRef="#br1" timeOffset="210111.53">24305 15333 924 0,'0'0'0'0,"0"0"5"16,0 0 16-16,0 0 9 16,107-35 0-16,-70 35 3 15,-4 2-22-15,-6 13-9 16,-19 7 1-16,-8 4-1 15,-6 5 6-15,-29 3 41 16,0 3-10-16,-9-2 7 16,5-3 6-16,8-4-10 15,9-7-3-15,17-5-18 16,5-2-21-16,5-4-6 16,23-2 4-16,8-8-1 0,13 0-11 15,-3-1-56-15,-1-15-72 16,-10-1-77-16,-18 0-373 15</inkml:trace>
  <inkml:trace contextRef="#ctx0" brushRef="#br1" timeOffset="210406.47">24267 15256 778 0,'0'0'74'15,"0"0"-55"-15,0 0 27 16,0 0 6-16,-74 87 44 16,55-35-19-16,3 5-25 15,8-6-21-15,8-3-17 16,0-5-13-16,6-8-2 15,12-6-5-15,1-7-6 16,2-11-106-16,8-9-21 16,-5-2-195-16</inkml:trace>
  <inkml:trace contextRef="#ctx0" brushRef="#br1" timeOffset="210621.94">24588 15163 896 0,'0'0'9'15,"18"75"18"-15,-12-18 96 16,-4 7-39-16,-2-3-13 16,0 0-25-16,0-7-19 15,-2-1-23-15,-20-2-4 16,-11-2 0-16,-3 0-51 15,-3-7-134-15,6-8-280 16</inkml:trace>
  <inkml:trace contextRef="#ctx0" brushRef="#br1" timeOffset="210961.83">24637 16067 1165 0,'0'0'25'0,"0"0"-21"15,95-6 7-15,-31-2-11 16,-2-5-7-16,0 3-130 15,-10 0-337-15</inkml:trace>
  <inkml:trace contextRef="#ctx0" brushRef="#br1" timeOffset="211561.63">24691 15885 819 0,'0'0'145'16,"0"0"-143"-16,0 0 59 15,0 0-5-15,0 0-17 16,0 0-6-16,81-2-14 16,-46 2-19-16,4 4-6 15,2-3-64-15,7-1-244 0</inkml:trace>
  <inkml:trace contextRef="#ctx0" brushRef="#br1" timeOffset="212430.84">25416 15734 542 0,'0'0'200'0,"0"0"-141"15,0 0 31-15,0 0-24 16,0 0-63-16,48-73 1 15,-17 69 6-15,0 3 3 16,0 1 3-16,-2 1 10 16,2 15 7-16,-11 7 6 15,-10 9-14-15,-10 6-20 0,-10 9 26 16,-25 3 0 0,-10-1-19-16,-5 1-4 0,-4 0 16 15,3-4 1-15,5-4 10 16,9-9-10-16,18-7-4 15,15-8-16-15,4-3-5 16,23-2 0-16,20-4 3 16,9-6 3-16,6-3-6 15,2 0-17-15,-8-6-55 32,-13-4-124-32,-14-3-260 0</inkml:trace>
  <inkml:trace contextRef="#ctx0" brushRef="#br1" timeOffset="212986.73">25416 15942 765 0,'0'0'85'0,"0"0"-30"15,0 0 80-15,0 0-55 16,101 16-39-16,-63-16-29 15,-3 0-12-15,0 0-30 16,-6 0-220-16,0-3-513 16</inkml:trace>
  <inkml:trace contextRef="#ctx0" brushRef="#br1" timeOffset="213605.09">25933 15408 634 0,'0'0'229'16,"0"0"-222"-16,0 0-7 15,0 0 30-15,0 0-8 16,72-72-8-16,-47 68 1 16,0 4 5-16,-7 0 5 0,-5 5 5 15,-7 15-18-15,-6 8-4 16,-2 6 24-16,-21 6 9 15,-10-2-11-15,6 0-3 16,2-3 4-16,2-7-4 16,3-5 4-16,12-8-7 15,5-5-14-15,3-2-10 16,0-4-6-16,21-1 6 16,12-3-3-16,4 0-13 15,5 0-81-15,-13-5-41 16,-9-4-114-16,-15 2-266 15</inkml:trace>
  <inkml:trace contextRef="#ctx0" brushRef="#br1" timeOffset="213901.99">25864 15237 581 0,'0'0'46'16,"0"0"1"-16,0 0 85 0,0 0-47 15,-95 103 18-15,81-45-27 16,4 5-31-16,10-7-11 15,0-5-7-15,18-7-19 16,7-9-8-16,6-8-1 16,4-11-21-16,2-10-49 15,-2-6-137-15,-6-9-292 16</inkml:trace>
  <inkml:trace contextRef="#ctx0" brushRef="#br1" timeOffset="214142.91">26164 15142 686 0,'0'0'53'0,"0"0"-16"15,17 116 76-15,-3-54-1 16,-4 2-19-16,5-3-24 15,-9-7-19-15,-6-3-10 16,0-4-14-16,-12-5-17 16,-19-1-9-16,-4-3-2 15,1-2-67-15,-1-8-170 16,6-7-421-16</inkml:trace>
  <inkml:trace contextRef="#ctx0" brushRef="#br1" timeOffset="-214507.1">26869 16035 719 0,'0'0'134'0,"0"0"-57"15,0 0 67-15,0 0-78 0,0 0-12 16,144-12 26-16,-55 1-56 15,10-1-22-15,-2 8-2 16,-6 4-9-16,-12 0-150 16,-13 11-369-16</inkml:trace>
  <inkml:trace contextRef="#ctx0" brushRef="#br1" timeOffset="-207579.89">28356 15290 577 0,'0'0'147'0,"0"0"-145"16,0 0 52-16,0 0 5 15,0 0-27-15,0 0-2 16,0 0-6-16,44-20-12 15,-40 8-2-15,-2-2 3 16,2 0 6-16,-4-2 0 0,0 6 24 16,0 2-4-16,0 3 12 15,0 4-2-15,0 1-12 16,0 0-14-16,0 1-21 16,-4 25-1-16,-4 16-1 15,-1 15 25-15,1 11 0 16,-2 6 1-16,6-3-1 15,-3-6-6-15,1-8-12 16,-4-7 1-16,2-8-4 16,-3-5-3-16,1-7-1 15,2-7-1-15,2-7-18 16,1-8-53-16,-1-8-116 0,6 0-240 16</inkml:trace>
  <inkml:trace contextRef="#ctx0" brushRef="#br1" timeOffset="-207398.95">28222 15558 1046 0,'0'0'92'0,"0"0"21"16,0 0-25-16,0 0-51 15,0 0-29-15,120-23-6 16,-73 23-2-16,-3 0-7 15,-9 0-70-15,-6 6-169 16,-6 1-250-16</inkml:trace>
  <inkml:trace contextRef="#ctx0" brushRef="#br1" timeOffset="-207015.89">28623 15612 1003 0,'0'0'2'0,"0"0"3"16,0 0 18-16,85-4 14 15,-42-7-28-15,-6-2-9 16,-6 0-1-16,-12 0-56 16,-7-1-5-16,-2 0 21 15,-10 1 16-15,0-1 25 0,0 3 18 16,-6 0 10-16,-6 3-4 15,-3 4 7-15,-3 2 0 16,-3 2-1-16,-2 6-1 16,-6 15 4-16,1 14 1 15,3 4 12-15,2 7 12 16,2-3-15-16,9-4-9 16,6-2-11-16,6-9-12 15,0-4-1-15,2-7-4 16,18-6-3-16,3-8-3 15,8-3-27-15,0-3-107 16,-2-16-251-16</inkml:trace>
  <inkml:trace contextRef="#ctx0" brushRef="#br1" timeOffset="-206291.11">29160 15580 506 0,'0'0'55'15,"0"0"2"-15,0 0 64 16,0 0-25-16,0 0-35 16,0 0-1-16,25-51 4 15,-25 45-10-15,0 3-24 16,-2-1-1-16,-4 1 3 15,-3 0-13-15,-3 0-1 16,0 2-7-16,-3 1 1 0,-4 0 4 16,-3 3 4-16,-5 13-9 15,-2 7 4-15,0 5 0 16,0-2 13-16,6 1-7 16,5-2-13-16,3-2 0 15,7 0-4-15,4-3-3 16,2-5 1-16,2-1-2 15,0-4 1-15,6-1 3 16,6-5-4-16,5-4-1 16,2 0-3-16,9-3-2 15,1-12-4-15,0-4-12 16,2-3 0-16,-2-5-3 16,0-1 3-16,-2 1-21 0,-10 5 13 15,1 4 18-15,-10 4 10 16,-5 4 2-16,-1 3 4 15,-2 5 10-15,0 2 18 16,0 0-6-16,0 0-7 16,-2 12-10-16,-9 12 2 15,-5 5 34-15,3 1-11 16,-3-2-4-16,7-3-9 16,1-5-10-16,8-5-11 15,0-4-1-15,0-4-16 16,8-5-66-16,11-2-148 15,0-6-440-15</inkml:trace>
  <inkml:trace contextRef="#ctx0" brushRef="#br1" timeOffset="-205966.22">29635 15073 544 0,'0'0'240'16,"0"0"-180"-16,0 0 11 0,0 0 43 16,-18 93 39-1,1-36-60-15,-4 6-11 0,1 0-14 16,-1-1-17-16,3-2-20 15,5-11-20-15,-1-4-9 16,7-6-2-16,-3-7-2 16,2-7-44-16,-2-6-87 15,3-11-200-15,-3-8-600 16</inkml:trace>
  <inkml:trace contextRef="#ctx0" brushRef="#br1" timeOffset="-205784.76">29389 15551 1054 0,'0'0'140'0,"0"0"-45"0,0 0 50 15,0 0-97-15,0 0-33 16,0 0-8-16,79-28-7 16,-34 20-1-16,-3 0-40 15,-3 2-72-15,-6 0-129 16,-10 3-258-16</inkml:trace>
  <inkml:trace contextRef="#ctx0" brushRef="#br1" timeOffset="-205288.08">29811 15395 773 0,'0'0'146'15,"0"0"-92"-15,0 0 25 16,0 0-37-16,0 0 19 15,-70 90-5-15,49-52 10 16,-2 1-22 0,9-3-7-16,-1-4-8 0,5-5-9 15,4-7-12-15,6-4-2 16,0-8-5-16,0-3 2 16,18-5 6-16,9 0-4 15,8-15-5-15,3-6-9 16,3-3-13-16,-2-1 4 15,-6-1 2-15,-4 1 1 16,-6 3 4-16,-7 6 6 0,-11 5 5 16,-5 5 3-16,0 2 14 15,0 4 1-15,-3 0-8 16,-9 5-3-16,-9 14-6 16,1 8 7-16,-3 5 8 15,6-1 5-15,1-2-6 16,6-2-8-16,8-2-7 15,2-4-2-15,0-5-57 16,16-7-71-16,9-9-300 16</inkml:trace>
  <inkml:trace contextRef="#ctx0" brushRef="#br1" timeOffset="-204911.69">30168 15453 798 0,'0'0'120'0,"0"0"-88"16,0 0 113-16,-29 98-50 16,11-61-27-16,3-3-16 0,-1-3-23 15,8-7 0-15,3-7-5 16,-1-7-7-16,6-4-8 16,0-6-1-16,0 0 10 15,0 0 4-15,0-17-7 16,8-9-15-16,7-2-29 15,-3 0 0-15,-3 2 4 16,3 3 11-16,-4 2 14 16,1 5 0-16,-1 2 0 15,2 6 11-15,-4 2 13 0,1 3-1 16,5 3-3 0,2 0-7-16,3 0 0 0,2 0-7 15,9 3-5-15,1 4-2 16,0-2-18-16,0-5-136 15,-2 0-491-15</inkml:trace>
  <inkml:trace contextRef="#ctx0" brushRef="#br1" timeOffset="-204521.82">30425 15560 1032 0,'0'0'151'0,"0"0"-148"0,0 0-3 16,0 0 13-16,113-5-12 16,-74-2-1-1,-5-1 0-15,-4 0-16 0,-7 3 3 16,-12-1 11-16,-5 0-7 16,-6-3 5-16,0 0 2 15,0 1 2-15,0 4 6 16,-8-2 2-16,-3 3-3 15,-5 3 2-15,-3 0 4 16,-6 0 3-16,-6 11 7 16,2 11 5-16,-2 3 8 15,0 3-4-15,4 1 13 16,-1 1-21-16,15-4 2 16,1-2-7-16,8-5-3 0,4-2-5 15,16-6 13-15,15-5-7 16,17-6-15-16,16 0-10 15,4-3-57-15,-4-4-125 16,-4 3-435-16</inkml:trace>
  <inkml:trace contextRef="#ctx0" brushRef="#br1" timeOffset="-203605.12">28765 16407 861 0,'0'0'102'0,"0"0"-59"16,0 0 16-1,0 0 14-15,4 87 2 0,-20-32 6 16,-3 1-24-16,3-5-7 16,-1-6-14-16,7-9-10 15,4-9-8-15,4-10-6 16,2-10-8-16,0-4-2 15,0-3 0-15,18-5 1 16,9-19-3-16,2-10-17 16,0-7-20-16,0-3-8 15,-2 6 16-15,-4 6-8 16,-11 14 31-16,-4 10 6 16,-4 6 6-16,-2 2 17 15,-2 2-2-15,0 16-8 0,3 6 23 16,3 2-8-16,0-2-13 15,4-3-6-15,-2-5-8 16,7-5 1-16,2-7-2 16,-3-4-8-16,7 0-27 15,3-20-3-15,-1-3 15 16,0-3 13-16,2 0 1 16,-1 5 9-16,-11 9 2 15,-1 6 11-15,-3 6 13 16,-3 0-2-16,4 12 2 15,-4 10 3-15,-4 5-13 16,-2-2-10-16,0 3-6 16,0-4-2-16,0-4-50 0,0-7-56 15,0-7-102-15,9-6-271 16</inkml:trace>
  <inkml:trace contextRef="#ctx0" brushRef="#br1" timeOffset="-203094.38">29544 16551 553 0,'0'0'61'0,"0"0"-15"0,0 0 75 16,0 0-46-16,0 0-7 15,0 0 12-15,33 1-43 16,-28-6 15-16,1-5-10 31,-2-1-31-31,-4-2 18 0,0 2-7 0,0 1-2 16,0 0 3-16,-13 7 8 16,-5 3-14-16,-7 0-10 15,-4 7 5-15,-4 16 3 16,0 5 16-16,4 0-3 15,8-1-8-15,7-4-4 0,10-6-11 16,4-3-3-16,0-5-1 16,16-7-1-16,11-2-5 15,4-1-5-15,4-16 2 16,3 0 6-16,-9-4 0 16,-5 6-1-16,-9 7 3 15,-9 7 0-15,-6 1 2 16,0 1 3-16,0 17 0 15,0 2 11-15,0 3-7 16,0 1-5-16,4-3-4 16,2-4 0-16,5-6-23 15,7-8-72-15,1-3-120 16,6-6-223-16</inkml:trace>
  <inkml:trace contextRef="#ctx0" brushRef="#br1" timeOffset="-202866.46">30048 16363 726 0,'0'0'103'0,"0"0"-54"16,-66 72 98-16,42-27-35 16,1 6-24-16,0 6-32 15,2 0-3-15,3 0-21 16,1-1-12-16,9-7-3 15,-2-6-17-15,6-9 0 0,4-7-7 16,0-9-47 0,0-8-46-16,0-10-123 0,14 0-256 15</inkml:trace>
  <inkml:trace contextRef="#ctx0" brushRef="#br1" timeOffset="-202553.56">29947 16480 25 0,'0'0'877'0,"0"0"-859"15,0 0 13-15,0 0 32 16,83-72-29-16,-52 72-25 16,-2 0-6-16,2 11 1 0,-8 7-1 15,-9 5 35-15,-8 4 25 16,-6 2 9-16,0 0 7 15,-25-1-21-15,-8-2-4 16,-6-7-17-16,8-2-19 16,-2-6-13-16,12-6-5 15,13-1-12-15,8-4-86 16,0 0-210-16</inkml:trace>
  <inkml:trace contextRef="#ctx0" brushRef="#br1" timeOffset="-199984.9">28548 15275 514 0,'0'0'85'0,"0"0"-3"16,0 0 33-16,0 0-52 16,0 0-16-16,0 0 10 15,0 0 6-15,0 0-3 0,0-2-2 16,0-1-10-1,0 1-15-15,0-3-17 0,0 0 3 16,0-1-6-16,0-1-13 16,0 0 0-16,0-1 1 15,0-1-1-15,0-1-6 16,-4-1 0-16,4 1 5 16,-2-1 1-16,-2 1 0 15,2 1 0-15,-2 1 0 16,-2 2-3-16,0 0-3 15,-1 0 5-15,-5 4-5 16,0-3 6-16,1 5 3 16,-1-1-1-16,-3 1 0 15,3 0 1-15,-5 0 4 16,1 6-4-16,-1 6 2 0,-1 1 2 16,7 4-6-16,1 2-1 15,4 1-5-15,6 2-11 16,0-4-147-16,0-1-368 15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16:13:09.71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20842 5035 80 0,'0'0'138'15,"0"0"-41"-15,0 0 27 0,0 0-32 16,0 0-17-16,0 0-23 15,0 0-24-15,0 0-10 16,0 0-11-16,0 0 3 16,0 0 7-16,0 0 2 15,0 0 11-15,0 0 7 16,0-1-1-16,0-1-2 16,0-1-16-16,6-1-18 15,-2 1 1-15,-2 0 4 16,-2 2-2-16,0 1 0 15,0 0-3-15,0 0 0 16,0 0 18-16,0 0-9 0,0 0-4 16,-6 0-1-16,0 3 9 15,-3 5 10-15,3 5 8 16,0 5 1-16,0 5 3 16,-1 5 7-16,1 2-25 15,0 1-2-15,2 2-1 16,-2-1-7-16,4 0-4 15,2 0 3-15,0-2-2 16,0-2-1-16,0-2 0 16,2-5 1-16,8 0-1 15,-2-8 9-15,3-3-1 16,-1-5-2-16,2-1-3 16,5-4-3-16,0 0 10 0,5 0-11 15,-5 0 7-15,-5-4-8 16,9-4 5-16,-3-3-3 15,-5-3-1-15,8-5 1 16,3-1-1-16,-1-3-1 16,0-2-1-16,1-2 0 15,1-1 0-15,-2 0 0 16,-6 2-1-16,-3 2 1 16,-4 3-4-16,-8 1-3 15,1 2-1-15,-3 0 2 16,0 3 5-16,0-1 1 15,0 0-1-15,-3 1 0 16,-3 1-2-16,0 0-9 16,-6 1-12-16,1 1 10 0,-1 0 4 15,-1 3-6-15,-3 2 10 16,1-1 3-16,3 2 2 16,0 1-4 15,4 0-3-31,-1 2 7 0,1 2-1 0,-2 1-1 0,-1 0-1 15,-7 0 2-15,1 4 0 16,-4 6 1-16,1 1-2 16,-1 1-9-16,9 1-37 15,1 0-27-15,1-2-21 16,8-3-151-16,2-2-202 16</inkml:trace>
  <inkml:trace contextRef="#ctx0" brushRef="#br0" timeOffset="553.44">20778 5223 106 0,'0'0'335'0,"0"0"-260"15,0 0 45-15,0 0 6 16,0 0-29-16,0 0-40 16,6-7-30-16,8-2 2 0,1 1 8 15,-1 0-6-15,1 2-5 16,7 0 4-16,-9 4-12 15,-1 2 0-15,-2 0-7 16,-5 0-11-16,1 0-5 16,-4 7 0-1,4 6 5-15,-2 2 11 16,2 3-6-16,-1-2 0 0,1-2-1 16,0-1 1-16,0-5 5 15,4-3 14-15,-5-4-2 16,3-1 1-16,4 0 5 15,-3-1-17-15,3-8-11 0,-12-1-90 16,6 2-229 0</inkml:trace>
  <inkml:trace contextRef="#ctx0" brushRef="#br0" timeOffset="1595.87">21371 4906 50 0,'0'0'721'0,"0"0"-684"0,0 0 32 15,0 0-40-15,0 0-25 16,0 0-1-16,64-45-3 16,-42 33 0-16,-5 3 0 15,-7 4 2-15,-8 2 0 16,-2 0 3-16,0 2 4 16,0 1 35-16,0 0 0 15,-2 0-16-15,-4 0 0 16,-4 0 12-16,3 3-7 15,-3 9 0-15,0 7-5 0,2 1-10 16,-1-1-10 0,3 1-6-16,4-3-2 0,2 0-1 15,-4-3-7-15,2-1-39 32,-4-4-46-32,1-2 3 0,-1-3 2 0,0-1 40 15,0-3 37-15,-4 2 11 16,5-1 3-16,-1 1 14 15,0 0 30-15,2 1 16 16,2-1-11-16,-2 0-16 16,2 1-21-16,-2-1-11 15,3 1-3-15,-5-1 0 16,2 3 0-16,-2-1-1 16,4 1 2-16,-2 0-2 15,4-2 3-15,0-1 3 0,0 0 5 16,0-2 2-16,0 0-3 15,6 0 0-15,11 1 8 16,5-1 5-16,5 0-6 16,-8 0-17-16,-7 0-11 15,-2 0-127-15,-10 0-101 16,0 0-388-16</inkml:trace>
  <inkml:trace contextRef="#ctx0" brushRef="#br0" timeOffset="1986.86">21321 4715 525 0,'0'0'145'0,"0"0"-40"0,0 0-26 15,0 0-16 1,0 0 10-16,0 0 8 0,-52 103-17 15,36-68-32-15,5 3-14 16,3-6-6-16,4-1 0 16,4-3-7-16,0-5-5 15,0-6-3-15,12-4-1 16,-1-6-39-16,5-6-125 16,5-1-172-16</inkml:trace>
  <inkml:trace contextRef="#ctx0" brushRef="#br0" timeOffset="2247.77">21503 4701 614 0,'0'0'64'0,"0"0"10"16,0 0 11-16,0 0-51 15,0 0 57-15,18 94 4 16,-26-51-25-16,-10 0-14 16,-3 0-10-16,-2 1 12 15,5-5-6-15,1-1-34 16,0-3-18-16,1-4 0 16,3-5-29-16,3-10-168 15,4-12-827-15</inkml:trace>
  <inkml:trace contextRef="#ctx0" brushRef="#br0" timeOffset="3391.4">21247 5348 595 0,'0'0'1'0,"0"0"16"16,0 0-17-16,0 0 10 16,91-74-10-16,-75 61-13 15,0 5-18-15,-11 2-1 0,-5 3 32 16,0 1 1-16,0 2 55 15,0 0 3-15,0 0-16 16,0 0 7-16,-5 0 20 16,-5 4-12-16,10 4 10 15,-6-1 1-15,2 2-15 16,4-2-1-16,0 2-24 16,0-1-16-16,0 1-10 15,0-1-1-15,0 2-2 16,0-3-1-16,0 1 0 15,0-1-2-15,0 0-14 16,0 1-17-16,-2-2 6 0,-4 3 10 16,1 0 4-1,-5-2 11-15,4 1 3 0,4-2 0 16,-2-3 0-16,4 0 0 16,0-3 0-16,0 0 1 15,0 0 1-15,0 0-2 16,0 0 6-16,-2 0-2 15,2 0-3-15,0 0-1 16,0 0-1-16,0 0 1 16,0 0-1-16,0 0-3 15,0 0-7-15,0 0 11 16,0 0 9 0,0 0 12-16,2 0 0 0,-2 0-21 15,0 0-46-15,0 0-122 0,0 0-398 16</inkml:trace>
  <inkml:trace contextRef="#ctx0" brushRef="#br0" timeOffset="4868.92">21298 5436 266 0,'0'0'11'16,"0"0"37"-16,0 0-29 15,0 0 5-15,0 0 5 16,0 0-2-16,6-16-5 16,-6 15 17-16,0-2 4 15,0 2-1-15,0-3-9 16,0 3 8-16,3-3-1 15,-1 4 3-15,-2-3-3 16,4 2-5-16,-4 1-2 0,0 0 4 16,0-2 0-16,0 2-1 15,2 0 1-15,-2 0 6 16,0 0-11-16,0 0-4 16,0 0-7-16,0 0-5 15,0 0-1-15,0 0-13 16,0 5-1-16,0 7 10 15,0 3 21-15,-2-1 4 16,-2-3-11-16,4-1-9 16,0-3-11-16,0-2-5 15,0 0-1-15,0-2-30 16,0-3-236-16,0 0-623 16</inkml:trace>
  <inkml:trace contextRef="#ctx0" brushRef="#br0" timeOffset="5383.78">21199 5492 137 0,'0'0'119'16,"0"0"-60"-16,0 0 21 16,0 0-8-16,0 0-1 15,0 0-12-15,-4 0 15 0,4 0 12 16,0 0 3-16,0 0-14 15,6 0-2-15,6 0 4 16,5-4-16-16,4 0-9 16,3 1-7-16,3 1-13 15,-2 2-11-15,2 0-15 16,0 0-4-16,-7 0-2 16,-3 0-12-16,0 3-32 15,5 0-172-15,-7-3-509 16</inkml:trace>
  <inkml:trace contextRef="#ctx0" brushRef="#br0" timeOffset="8466.48">21228 5372 468 0,'0'0'83'0,"0"0"-27"0,0 0 54 15,0 0-29 1,0 0-20-16,0 0 1 0,0 0 0 15,-10 6-3-15,10-6 0 16,0 0-5-16,0 0-10 16,0 0-1-16,0 0-12 15,0 0-7-15,0-3-7 16,4-9-17-16,4-3 1 16,7-4 4-16,-3 2 0 15,0 3-5-15,-6 6 0 16,3 2 1-16,-7 6 1 15,-2 0-1-15,4 0-1 0,-4 0-7 16,6 5 7 0,-4 5 5-16,4 1-3 0,-1-2 0 15,1 0-1-15,4-5-1 16,-2-1 0-16,7-3 0 16,3 0 1-16,-1-2 1 15,1-9 4-15,-3 1 2 16,-3 2-5-16,-5 1-2 15,-3 3 1-15,-2 0-2 16,2 2 0-16,-4 1 0 16,0 1 0-16,0 0 2 15,0 0 1-15,0 0-2 16,-4 0-1-16,-7 5 1 16,-3 7 0-16,-1 2 2 15,1 1 0-15,2 2 1 0,-3 3 0 16,5 1 0-1,-2 0 0-15,5 0 1 0,-3-2 0 16,8-2-1-16,-2 0-1 16,4-3 1-16,0-1-1 15,0-4 0-15,0-2 3 16,0-1-1-16,12-5 5 16,5 0-2-16,9-1 6 15,-1 0 0-15,8 0 3 16,-4-4-6-16,-2-2-7 15,-4 2-2-15,-5 2-2 16,-13 0-2-16,1 2-4 16,4 0-24-16,-8 0-55 15,4 0-89-15,-3 0-293 0</inkml:trace>
  <inkml:trace contextRef="#ctx0" brushRef="#br0" timeOffset="10578.79">25420 4972 289 0,'0'0'92'0,"0"0"19"16,0 0 11-16,0 0 8 16,0 0-15-16,0 0-24 0,17-15-2 15,-17 13-21-15,0 1-13 16,0-2-25-16,4 2-9 15,-4 0 5-15,0-1-1 16,0 2-4-16,0 0-6 16,0 0-4-16,0 0-11 15,0 2-9-15,-10 13 8 16,-7 8 1-16,-4 7 9 16,-3 4-4-16,5 8 1 15,-2 0-4-15,-1 0 1 16,9-5-3-16,3-2 1 15,8-5-1-15,2-10 0 0,0-2-4 16,2-7 0-16,14-4-2 16,1-6 0-16,6-1 6 15,4 0 0-15,3-5 5 16,-1-8-2-16,0-2-1 16,-2-4 0-16,-2-1 1 15,0-2-3-15,-5-3-1 16,1 0-1-16,-4-4-5 15,-5 3 5-15,0-4-5 16,-3 0 3-16,-3 2 3 16,-4 0 0-16,-2 4-5 15,0 2 1-15,0 8 5 16,0 3-2-16,0 4 0 16,0 2-1-16,-8 2-4 15,2 1 7-15,-9 0 1 0,3 2-1 16,-9 0 0-16,-2 0-1 15,3 0 0-15,-1 9-4 16,4 1-22-16,5 1-60 16,8 0-97-16,4 1-103 15,0-2-310-15</inkml:trace>
  <inkml:trace contextRef="#ctx0" brushRef="#br0" timeOffset="10993.65">25391 5140 601 0,'0'0'176'16,"0"0"-116"-16,0 0 6 0,0 0-31 15,0 0 4-15,0 0-19 16,44-16 0-16,-36 16 0 15,4 1 5-15,-1 9 16 16,1 2-1-16,0-1 2 16,-3-4-12-16,-1 0-9 15,-2-2-11-15,-2-3-10 16,1-2 0-16,-1 0-37 16,2 0-115-16,0-12-259 15</inkml:trace>
  <inkml:trace contextRef="#ctx0" brushRef="#br0" timeOffset="11207.58">25575 5051 581 0,'0'0'103'0,"0"0"19"15,0 0 31-15,0 0-46 16,-80 79-38-16,67-56-26 15,1-5-28-15,2-3-12 16,9-4-3-16,-5-5-3 16,2-4-93-16,4-2-162 15,-6 0-325-15</inkml:trace>
  <inkml:trace contextRef="#ctx0" brushRef="#br0" timeOffset="11427.51">25426 5093 655 0,'0'0'211'16,"0"0"-180"-16,0 0 44 16,0 0-26-16,0 0 41 15,0 0-25-15,-18 67-27 16,14-48-11-16,2-1-20 15,2-4-7-15,0-6-6 16,0-5-96-16,12-3-233 0</inkml:trace>
  <inkml:trace contextRef="#ctx0" brushRef="#br0" timeOffset="12473.41">25875 4712 23 0,'0'0'394'0,"0"0"-311"16,0 0 62-16,0 0-15 15,0 0-25-15,0 0-13 16,12-15-7-16,-12 15-23 16,0 0-21-16,0 0-10 0,-2 12-11 15,-10 8 31-15,-1 4 5 16,-1 2-26-16,2-5-9 15,3 1-7-15,1-2-10 16,4-3 1-16,2-3-5 16,-2-2-1-16,4-4-27 15,0-1-64-15,0-2-65 16,4-3-209-16</inkml:trace>
  <inkml:trace contextRef="#ctx0" brushRef="#br0" timeOffset="12817.3">25990 4746 601 0,'0'0'49'0,"0"0"5"15,0 0 21-15,0 0-35 16,0 0-9-16,0 0-9 15,23-20 2-15,-19 20 4 16,-4 0 0-16,0 0 9 16,0 0 6-16,0 0-2 15,0 0-11-15,0 4-18 16,0 15 42-16,-10 1-1 16,-2 4-4-16,1-2-15 15,3 1-2-15,-2-5-12 0,4-2-9 16,5-6-8-16,-3-3-3 15,4-3 0-15,0-2-6 16,0-2-75-16,0 0-120 16,9-9-334-16</inkml:trace>
  <inkml:trace contextRef="#ctx0" brushRef="#br0" timeOffset="13070.78">26160 4620 107 0,'0'0'660'16,"0"0"-619"-16,0 0 23 16,0 0 27-16,0 0 15 15,0 0-33-15,16 107-18 16,-20-68 8-16,-8-4-18 15,-5-1-19-15,3-4-16 16,-1-3-10-16,-7-5-8 16,5-3-116-16,-1-8-269 15</inkml:trace>
  <inkml:trace contextRef="#ctx0" brushRef="#br0" timeOffset="14420.33">25722 5250 374 0,'0'0'195'0,"0"0"-162"16,0 0 23-16,0 0 12 16,0 0-19-16,0 0-22 0,0 2-16 15,0-2-5-15,4 0 10 16,-4 0 15-16,0 0 3 15,0 0 3-15,0 1-7 16,0-1-4-16,0 0-5 16,0 0-8-16,0 0-3 15,0 0-6-15,0 0-4 16,0-4-1-16,0-3-5 16,0-1 6-16,0 1 7 15,0 3-7-15,0 0 2 16,-12 1 0-16,-3 1-1 15,-1 2 1-15,-1 0 1 0,3 0-2 16,-1 2 5-16,1 9 4 16,3 2 2-16,1 1-3 15,4 1 4-15,2-4 0 16,4 0-7-16,0-1 1 16,0-3 2-16,6-2 0 15,13-3-2-15,-1-2 6 16,1 0 3-16,5 0-5 15,-3-2-2-15,-4-4-4 16,-1-2 3-16,-8 2 7 16,-3-1 3-16,-1 2-3 15,-2 1 2-15,-2 1-3 16,0 3 7-16,4-1-6 16,-4 1-9-16,0 0-6 15,0 0-3-15,0 3-1 0,0 14 0 16,-6 2 4-16,-3 5 1 15,3 0-1-15,0-2 1 16,-2-2 0-16,2-5 0 16,-5-3-1-16,-5-5 0 15,5-3 1-15,-7-1 3 16,1-3 13-16,-5 0 2 16,5 0 3-16,-1-2-10 15,7 0-8-15,-1 0-4 16,8 2 0-16,4 0-5 15,0 0-49-15,0 0-99 16,18 0-169-16</inkml:trace>
  <inkml:trace contextRef="#ctx0" brushRef="#br0" timeOffset="15692.2">30394 4935 389 0,'0'0'105'0,"0"0"-38"16,0 0 14-16,0 0 27 16,0 0-18-16,0 0-8 15,0 0 0-15,2-15-19 16,-2 15 0-16,0 0-19 16,0 0-18-16,-5 0-16 0,-9 3-9 15,-5 15 0-15,5 5 2 16,-3 7 13-16,1 4-8 15,8 2-5-15,3 4 3 16,1 0-4-16,4-5-2 16,0-3 0-16,4-7-3 15,9-5-1-15,8-7-3 16,8-8-2-16,4-5 9 16,2 0 18-16,4-4-10 15,-4-12-3-15,0-4-2 16,-6-5 0-16,4-5-3 15,-6-5 0-15,-2-3-17 0,-4-4 4 16,-7 3-16 0,-4 2 21-16,-8 3 8 0,-2 6 5 15,0 3-2-15,-6 6 13 16,-8 2 4 31,-1 4-7-47,1 3-4 0,-3 3-7 0,-8 5-2 0,5 2-3 0,-3 0 0 0,0 12-5 15,-2 6-33-15,5 1-29 16,5 4-46-16,1-1-40 16,10-2-204-16</inkml:trace>
  <inkml:trace contextRef="#ctx0" brushRef="#br0" timeOffset="16190.51">30468 5042 592 0,'0'0'104'15,"0"0"-4"-15,0 0 13 16,0 0-19-16,0 0-17 16,0 0-25-16,47 0-21 0,-40 0-9 15,3 0-1-15,-8 0-15 16,-2 0-6-16,0 0-14 15,0 0-3-15,0 0-73 16,0 0-76-16,0 0-40 16,8 0-237-16</inkml:trace>
  <inkml:trace contextRef="#ctx0" brushRef="#br0" timeOffset="16403.43">30594 4999 463 0,'0'0'147'0,"0"0"-51"15,0 0 52-15,0 0-27 16,0 0-30-16,0 0-48 16,-66 81-26-16,58-65-14 15,3-4-3-15,1-4-12 16,2-3-156-16,2-5-247 15</inkml:trace>
  <inkml:trace contextRef="#ctx0" brushRef="#br0" timeOffset="16606.38">30522 4960 573 0,'0'0'316'0,"0"0"-283"16,0 0 78-16,0 0-25 16,-52 74-48-16,44-53-29 15,-1-2-9-15,5 0-3 16,4-5-123-16,0-8-268 16</inkml:trace>
  <inkml:trace contextRef="#ctx0" brushRef="#br0" timeOffset="17661.03">30875 4815 505 0,'0'0'267'0,"0"0"-166"15,0 0 28-15,0 0-42 16,0 0-53-16,0 0-29 16,31-29 6-16,-19 19-8 15,1 1-3-15,-3-1 0 16,-4 3 5-16,0 3-1 16,-6 0-2-16,0 1 3 15,0 1 11-15,0 1 10 16,0 1-5-16,0 0-12 0,0 0-9 15,0 0-2 1,0 14-4-16,-10 6 6 0,2 3 0 16,2 0 2-16,-3 0-2 15,3-1-2-15,4-5 1 16,-2-2 1-16,2-5 0 16,-4 0-1-16,0-3-5 15,1 0-8-15,-9-1 7 16,2-1 3-16,1 0 4 15,-1-1 0-15,1-1 2 16,9-1 0-16,-2 1-2 16,4-1-1-16,0-1-1 15,0 1-2-15,9-1 4 16,5-1 4-16,7 0 4 16,-3 0-1-16,-1 0 0 0,-5 0-7 15,-6 0-2 1,-3 0-6-16,-3 0-76 0,0 0-115 15,-3 0-194-15</inkml:trace>
  <inkml:trace contextRef="#ctx0" brushRef="#br0" timeOffset="17953.93">30834 4614 508 0,'0'0'182'16,"0"0"-91"-16,0 0 11 16,0 0-11-16,0 0-1 15,-75 89-34-15,59-49-30 16,3-2-7-16,3-3 2 15,10-2-16-15,0-4-3 16,0-9-2-16,17-5-16 16,13-8-101-16,2-7-130 15,3 0-443-15</inkml:trace>
  <inkml:trace contextRef="#ctx0" brushRef="#br0" timeOffset="18186.86">31065 4648 307 0,'0'0'327'16,"0"0"-316"-16,0 0 137 16,0 0-28-16,0 111-9 15,0-69-17-15,0 3-21 16,-4-4-32-16,-8-4-27 15,-9-4-6-15,-4-5-8 16,-12-3-14-16,0-7-158 16,2-7-311-16</inkml:trace>
  <inkml:trace contextRef="#ctx0" brushRef="#br0" timeOffset="19093.05">30730 5254 365 0,'0'0'239'0,"0"0"-187"16,0 0 39-16,0 0-22 15,0 0-28-15,-57 74-19 16,54-59 4-16,3 0-9 16,0-5-10-16,0-3-6 15,11-6 2-15,7-1 1 0,3 0 10 16,0-1 18-16,-7-11 0 15,-2-2-9-15,-7-2-5 16,-5 0 8-16,0 0 13 16,0 4-18-16,0-1-20 15,-5 3 2-15,-9 2-1 16,-4 0-2-16,3 2-8 16,-2 2 0-16,7 3-9 15,4-1-26-15,0 2-2 16,6 0 14-16,0-1 13 15,0-1 9-15,0-2 7 16,6-3-2-16,6-2-3 0,7 0 5 16,-2-3 2-16,7 2 7 15,1-5-4 1,0 2 6-16,-5-1 4 0,-5 1 5 16,-3 5-4-16,-7-1-5 15,-5 5 12-15,0 1 10 16,0 0 1-16,-3 3-23 15,-5 0-7-15,-8 0 2 16,3 13-3-16,-3 10-1 16,5 2 0-16,5 5-6 15,6 1-40-15,0-5-137 16,21-8-394-16</inkml:trace>
  <inkml:trace contextRef="#ctx0" brushRef="#br0" timeOffset="31527.12">20604 5280 520 0,'0'0'121'16,"0"0"-54"-16,0 0 43 16,0 0-47-16,0 0-16 15,0 0-9-15,0 0-1 16,0 0 4-16,17-6 11 15,-17 4-4-15,0-1-7 16,0-2-9-16,0 0-3 0,0-2-11 16,0-3-4-16,6-5-6 15,-2 0-1-15,2-5-6 16,0-2 0-16,0-4-1 16,-1 3 1-16,1-2-1 15,0 0 0-15,6 2-1 16,-3-3 0-16,3 1-2 15,0-1-2-15,5-4 1 16,0 1 3-16,1-2-7 16,3-2-1-16,-1-1 1 15,1 1 3-15,-4 4-10 16,5 0 6-16,-5 7-5 0,-3 0 11 16,1 4 1-16,-3 0 1 15,5-2 1-15,1-2-3 16,3 1 3-16,2-2 0 15,4-1-1-15,2 2-2 16,1-1 3-16,3 2-1 16,-4 2-1-16,-4 2-2 15,2 3 4-15,-4 2 0 16,0 4 1-16,-5 0-2 16,3 2 1-16,-3 0-1 15,3 1 0-15,2 0 2 16,10-1 0-16,-2 0-1 15,8 2 0-15,7 0 0 0,-1 1 1 16,1 3-1 0,-1 0 0-16,-4 0 1 0,1 0-1 15,-5 0 0-15,2 0-1 16,0 5 1-16,-2 0 1 16,7-1 0-16,3 0-1 15,3-1 0-15,4 1-1 16,-7 1 1-16,-7 0-1 15,5 1 0-15,-4 0 1 16,-1 2 0-16,5-2-1 16,-4 3 2-16,-3 0-2 15,1-2 1-15,-4 0 0 0,4 0 0 16,-4-1 1 0,5-1-1-16,1 0 1 0,2 0 1 15,-6 3-2-15,1-1 0 16,1 1 0-16,-2 1 0 15,2-1 2 17,-4 1-2-32,1-2 2 0,-5 0-2 0,-2 0 0 0,4-2 0 15,0 1 0-15,2 0 3 16,6-1-3-16,-2 2 1 16,5-1-1-16,-3 1 0 15,-2-1 0-15,-2 0-1 16,-1-1 1-16,-1 1 0 15,-6 0-1-15,10-1-1 16,-8 0 1-16,2-2 1 0,6-2 0 16,-4 3 1-16,0 1-1 15,-1-1 0-15,3-1-1 16,-6-2 2-16,2 0 1 16,0 0-1-16,-4-1-1 15,6 2 1-15,-2 0-1 16,2-1 0-16,0-1 1 15,0 1 0-15,-2 2-1 16,2-1 1-16,-6-1-1 16,2-1-1-16,-6 0 0 15,2 0 1-15,-10 0 1 16,11 0 0-16,-5 0 0 0,0-3-1 16,0-1 0-16,-1-2 1 15,1 2-2-15,-4 0 1 16,8-1-1-16,2 0 1 15,0 1-2-15,3-3 2 16,-3-1-1-16,0-1 0 16,4 1-2-16,-8 0 2 15,2 1-12-15,-4-2 1 16,-2 2 6-16,-3 1 1 16,-6-2 5-16,5 2 0 15,4-2-1-15,3 0 1 16,-1 1 0-16,2-3-1 15,0 1 1-15,-2-1-1 0,-3 2 1 16,1-4 0 0,-3 2 0-16,-1 0 0 0,-1-1 0 15,-5 1 0-15,3-1 0 16,-5 1-2-16,9 1-3 16,-7-2 4-16,1 1 0 15,-2-1 1-15,1 1 0 16,-3 0-2-16,2-1-8 15,-4 0 5-15,0 4 5 16,-6 2 0-16,0 0 4 16,5 1-2-16,-1 1 1 15,-2 0-2-15,2-1 0 0,-2 2-1 16,4-3 0-16,0 2 0 16,-1-2-2-16,1 4 2 15,-2-1 2-15,-4 2 0 16,0 0-2-16,2 0-1 15,-2 0 0-15,0 0-2 16,4 0-1-16,-2 3 4 16,4 5 0-16,-1-1 2 15,1 2-2-15,6 1 2 16,-2 0-1 15,5 1 2-31,-3 1-3 0,5-1 3 0,1-1-2 0,-5 0-1 16,8-1 2-16,-3 0-2 15,3-2 1-15,-1-1 1 16,5 0-1-16,0 2 0 0,4-3-1 16,-2 0 3-16,2-1 0 15,-2 0-3-15,-3 0 0 16,9 0 0-16,-8-2-1 16,2 1 1-16,0-2 0 15,-2 1 2-15,2 1-2 16,-3-2 0-16,3 1 0 15,-4-2 0-15,0 0 0 16,1 0 1-16,-1 0-1 16,0 0 0-16,2 0 0 0,0 0-1 15,-1 0 1 1,-1 0-2-16,2 0 2 0,0 0 0 16,-1 0 1-16,3 0-1 15,0 0 0-15,-4 0 0 16,0 0 0-16,1 0 0 15,-1 0-1-15,0 0 0 16,2 0 2-16,-5 0-1 16,3 0 2-16,0 0-1 15,2-2-1-15,-1-1-1 16,5 2 0-16,0-1-1 16,4 1-2-16,-4 1 4 15,0 0 3-15,0 0-3 16,-6 0 0-16,4 0-5 15,0 0 5-15,-1 0-1 0,-3 0-1 16,4 0 2-16,-4 0 1 16,-1 0 0-16,1 0-1 15,0 0-3-15,4 0-2 16,-2 0 4-16,3 0-8 16,1 0 9-16,-2 0-1 15,-4 0 0-15,4 0-1 16,-2 0 1-16,-1 0 1 15,3 0-2-15,-6 0-2 16,2 0 4-16,-1 0 0 16,3 0-2-16,-2-3-2 15,4 1 4-15,-4 0-1 16,1 2 1-16,-3 0 0 0,-2 0 0 16,3 0 0-16,-11 0 0 15,5 0 1-15,-3 0-1 16,3 0 0-16,1 0 0 15,5 0 0-15,1 0 0 16,0 0-1-16,4 2 0 16,2-1 0-16,-3 3 1 15,5-3 2-15,-6 2-2 16,2-1 0-16,2 2 0 16,0 0 1-16,6-1 0 15,-2 1-1-15,6 3-2 16,-4-4 2-16,9 3 3 15,1-1-2-15,1-1-1 16,-1 0 0-16,1-1 0 0,-5 1 1 16,4 0-1-16,-1 2 0 15,5-2 2-15,-1-1-2 16,0 0 0-16,-5 0 0 16,-2-2 0-16,-1 0 2 15,-1 2-8-15,0-1 6 16,4 0-2-16,1 2 1 15,1-3-1-15,-1 0 2 16,-3 0-3-16,4 1 3 16,-3-1 3-16,3 2-1 15,1-2-2-15,3 3 7 16,-3-3-5-16,5 0-2 0,-3 2-1 31,6-2 1-31,-1 1 1 16,3-1 1-16,-4 2-2 0,4 1-1 0,-5 0 0 15,5 2 2-15,-2 0 1 16,1 0-2-16,-3-3-2 16,-2 2 2-16,-3-2 0 15,-1-2-3-15,-3 1 0 16,0-1 2-16,-1-1-1 16,-5 2 2-16,6-2 3 15,-7 0-2-15,1 0-1 16,-2 0-2-16,0 0 2 15,-2 0 0-15,-2 0-2 0,-2 0 2 16,2-3 0-16,0 1 0 16,0 1-2-16,-2 1-6 15,0-1 8-15,0-2 5 16,0-1-5-16,-2 2 0 16,-1-1 0-16,-1 0 0 15,-2 0 0-15,0 0 1 16,1 1 0-16,3-1-2 15,2-1-3-15,0 1 4 16,0 0 4-16,6 1-4 16,2 1 2-16,-2 0-4 15,3-1 2-15,-3 1 0 16,0-2-1-16,-2 2 1 16,-2 0-1-16,-2 1 0 0,4 0 1 15,-6 0 0-15,2 0-6 16,0 0 1-16,-2 0 5 15,3 0 2-15,-9 0-2 16,-8 0-2-16,3 0-1 16,-10 0 3-16,0 0 0 15,-1-4 2-15,-3 3-1 16,2 1 3-16,-2 0-4 16,2 0 0-16,4 0-4 15,1 0 2-15,1 0 2 16,2 0 1-16,-5 0-1 0,-1 0 0 15,4 3 0 1,-8 2-7-16,-2 7 5 0,0 2 2 16,0 3 7-1,0 3 8-15,-2 1-1 0,-8 0 10 16,4 1-5-16,1-4 3 16,-1-2-10-16,4-4-8 15,-2-2-4-15,4-2-1 16,0-5-11-16,0-3-159 15</inkml:trace>
  <inkml:trace contextRef="#ctx0" brushRef="#br0" timeOffset="32773.71">25313 3861 737 0,'0'0'61'0,"0"0"18"16,0 0 13-16,0 0 5 15,0 0-23-15,0 0-44 16,0 0-10-16,33-2-12 16,-27-5-1-16,-2 0-6 15,-4 0-1-15,0-1 0 16,0-2 3-16,0 2-3 15,0-2-3-15,-6 3 3 0,-4 2-1 16,10 0 1-16,-4 4 0 16,2-2 0-16,2 2 1 15,-3 1 1-15,3 0-1 16,-6 0 0-16,4 0-1 16,-4 8 1-16,-4 11-1 15,3 6 15-15,-3 5 4 16,4 7 8-16,-2 4 0 15,-1 2 0-15,3-3 3 16,-4-1-8-16,4-5 2 16,1-3-8-16,3-4-2 15,-4-5-6-15,6-5 0 0,-4-5-7 16,2-5-1 0,-2-4-1-16,2-2-13 0,2-1-54 15,-4 0-56-15,2 0-171 16,-2-6-386-16</inkml:trace>
  <inkml:trace contextRef="#ctx0" brushRef="#br0" timeOffset="33033.61">25137 3984 817 0,'0'0'39'16,"0"0"18"-16,0 0 64 0,0 0-12 16,0 0-36-1,0 0-42-15,21-16-23 0,6 16 2 16,4 0 11-16,4 3-8 16,2 4-5-16,-8 1-4 15,-10-4-4-15,1 0-8 16,-14-1-41-16,-1-3-98 15,1 0-193-15</inkml:trace>
  <inkml:trace contextRef="#ctx0" brushRef="#br0" timeOffset="33284.54">25546 3921 834 0,'0'0'26'0,"0"0"-14"16,0 0 99-16,0 0 29 15,-70 83-42-15,54-51-32 16,5 2-36-16,3-4-6 16,2-3-17-16,6-5-6 15,0-3-1-15,0-7-5 16,0-3-79-16,0-9-237 15</inkml:trace>
  <inkml:trace contextRef="#ctx0" brushRef="#br0" timeOffset="33798.87">25581 4119 495 0,'0'0'364'15,"0"0"-357"-15,0 0-7 0,0 0 28 0,106-77 5 16,-79 53-1 0,-7 0-27-16,1-2 0 0,-7 1-5 15,-1 2 0-15,-7 2 0 16,0 3 11-16,-6 1 10 15,2 1 12-15,-2 2-17 16,0 0 6-16,0 8-3 16,0 0 8-16,0 3 3 15,0 3-4-15,0 0-8 16,0 0-18-16,0 3-6 16,-6 14 3-16,-12 6 3 15,1 8 4-15,-4 4 4 16,1 5 9-16,-1 3 10 15,0-3-6-15,3 0-9 16,5-3-2-16,1-4-1 0,6-5-2 16,2-4 0-16,2-4-2 15,2-6-4-15,0-4-1 16,0-4-8-16,14-5-6 47,13-1-73-47,2 0-108 0,4-8-278 0</inkml:trace>
  <inkml:trace contextRef="#ctx0" brushRef="#br0" timeOffset="34210.72">26084 3817 733 0,'0'0'25'16,"0"0"108"-16,-44 82 21 16,21-42-17-16,-1-1-38 15,3 1-1-15,8-2-48 16,-1-2-19-16,2-7-7 15,7-2-12-15,3-4-10 16,-2-5-2-16,2-2-2 16,2-5-16-16,0-1-73 15,0-4-123-15,0-6-344 0</inkml:trace>
  <inkml:trace contextRef="#ctx0" brushRef="#br0" timeOffset="34386.68">25860 4137 1184 0,'0'0'31'0,"0"0"-19"16,0 0 23-16,0 0-20 16,0 0-14-16,89-24-1 15,-56 20-98-15,-4-4-274 16</inkml:trace>
  <inkml:trace contextRef="#ctx0" brushRef="#br0" timeOffset="34757.71">26063 4096 1060 0,'0'0'46'16,"0"0"-36"-16,0 0-20 15,83 0 2-15,-53 0-9 16,-1 0 0-16,4 0-62 16,-8 0-3-16,-4 0 33 15,-9-4 17-15,-3-6 31 16,-9-4-2-16,0 1 3 0,-3 0 17 16,-9 3 18-16,0 3 20 15,1 3-20-15,1 4-15 16,-4 0-5-16,-7 0 0 15,0 15 12-15,-3 9 20 16,-1 2-2 0,4 1-16-16,5 1-5 0,9-4-16 15,1-3-2-15,6-2-3 16,0-8-3-16,6-2-5 16,15-6 3-16,8-3-26 15,6 0-108-15,6-6-195 16</inkml:trace>
  <inkml:trace contextRef="#ctx0" brushRef="#br0" timeOffset="35187.58">26422 4075 587 0,'0'0'131'0,"0"0"-131"16,0 0 31-16,0 0 8 15,0 0-15-15,0 0-6 16,23-7-8-16,-13 4-6 16,-3 0-4-16,-3-2-2 15,-4 5 2-15,0 0-5 0,0-1-12 16,0 1-22-16,0-3 5 16,0 0 10-16,0 2 11 15,0-1 9-15,0 1 4 16,0 1 2-16,0 0 20 15,0 0 3-15,0 0 0 16,0 7 17-16,-9 10 28 16,-3 5 8-16,-6 1 14 15,-1 4-10-15,2 0-19 16,1 0-18-16,1-2-17 16,3-6-6-16,4-3-7 15,2-6-1-15,6-5-6 16,0-1-7-16,0-4-1 15,0 0-18-15,18-9-82 16,1-12-163-16,1-6-21 0,-9-5-198 16</inkml:trace>
  <inkml:trace contextRef="#ctx0" brushRef="#br0" timeOffset="35219.57">26422 4075 748 0</inkml:trace>
  <inkml:trace contextRef="#ctx0" brushRef="#br0" timeOffset="35288.55">26422 4075 748 0,'0'-38'245'0,"9"29"-52"0,9 2-51 15,9 4-69-15,16 3-35 16,17 0-33-16,13 3-5 15,14 8-61-15,10-6-411 16</inkml:trace>
  <inkml:trace contextRef="#ctx0" brushRef="#br0" timeOffset="56950.74">29592 14040 574 0,'0'0'116'0,"0"0"-31"16,0 0 41-16,0 0-10 15,0 0-16-15,0 0-23 16,0 0-14-16,0 0-13 16,0 0-6-16,0-3-13 0,0 3-14 15,0 0-17 1,-4 23 0-16,-11 15 0 0,-5 12 11 15,-3 5 0-15,2-1-8 16,3-6 2-16,7-7-5 16,5-7-4-16,6-9 0 15,0-6-5-15,12-8 2 16,11-8-8-16,12-3-3 16,3-15 7-16,-3-15 10 15,-6-9 1-15,-7-4-1 16,-11-6-4-16,-5-2-3 15,-6 6 4-15,0 5 4 0,-17 7 0 16,-5 9 0 0,-3 2 1-16,-4 7 0 0,-4 3-2 15,4 6 0-15,6 4-1 16,3 0-5-16,15 2-29 16,3 0-5-16,2 0-9 15,6 0-53-15,17-1 57 16,10-6 46-16,2-7 16 15,-2-4 1-15,-4-6-8 16,-6-7 1-16,-8-8 10 16,-1-10-19-16,-4-1 18 15,-3-1-3-15,-3 9-12 16,-2 13 9-16,-2 10 27 16,0 11-12-16,0 6-7 15,0 2-10-15,-8 12-10 16,-9 20 0-16,-4 19 2 0,3 12-3 15,12 7 0-15,6-1-4 16,2-5-38-16,22-5-61 16,1-14-143-16,0-10-320 15</inkml:trace>
  <inkml:trace contextRef="#ctx0" brushRef="#br0" timeOffset="57224.65">29964 13992 662 0,'0'0'103'15,"0"0"9"-15,0 0 5 16,0 0-50-16,0 0-30 15,0 0 78-15,-19 92-54 16,15-55-20-16,-2-1-18 16,6-2-20-16,0-3-3 15,0-4-4-15,0-5-91 16,0-8-165-16,6-7-348 16</inkml:trace>
  <inkml:trace contextRef="#ctx0" brushRef="#br0" timeOffset="57685.5">30367 14111 407 0,'0'0'396'0,"0"0"-387"16,0 0 58-16,0 0 14 15,0 0-8-15,0 0-13 16,29-32-11-16,-29 28-2 16,0 1-8-16,0 2-15 0,-11 1 3 15,-16 0-26-15,-4 6 7 16,-8 14-4-16,6 2-1 16,8 0-3-16,3-4-1 15,11-4-1-15,9-5-2 16,2-4-14-16,6-3-30 15,17-2 7-15,8 0 2 16,12-18-10-16,-9 3 36 16,-5 3 13-16,-11 6 6 15,-8 4 21-15,-10 2 21 16,0 0 2-16,0 8-19 16,0 10 9-16,-10 4 1 15,-2 2-21-15,3-3-11 0,7-1-9 16,2-2-4-1,0-4-48-15,7-6-110 0,9-6-240 16</inkml:trace>
  <inkml:trace contextRef="#ctx0" brushRef="#br0" timeOffset="58035.38">30770 14085 861 0,'0'0'51'0,"0"0"-44"16,0 0 127-16,86-71-51 0,-84 62-5 16,-2 1-12-1,0 1-29-15,-2 3-13 0,-8 3 0 16,-7 1-2-16,-3 0-6 16,-7 7-8-16,-2 8 8 15,0 4-5-15,-4 2-3 16,6 2-8-16,4 2-4 15,11 1-2-15,10 2-6 16,2 0-57-16,2 0 4 16,15 1-8-16,5-4 8 15,-5 0 49-15,-3-4 16 16,-9-4 3-16,-1-3 16 16,-4-5 44-16,-9-3-3 15,-20 2-30-15,-6-3-2 16,0-1-28-16,12 2-26 0,13 0-223 15,10-2-726-15</inkml:trace>
  <inkml:trace contextRef="#ctx0" brushRef="#br0" timeOffset="62463.93">29482 12076 483 0,'0'0'111'0,"0"0"-48"0,0 0 69 16,0 0-33-1,0 0 3-15,0 0-28 0,11-49-5 16,-7 46-25-16,0 2-2 16,-2 1-3-16,2 0-10 15,-4 21-22-15,0 16 4 16,0 15 52-16,0 8-13 16,-16-2-20-16,1-4-4 15,3-9-8-15,4-6-8 16,5-11-3-16,3-11-4 15,0-7-2-15,0-6-1 16,3-4-4-16,17 0-4 0,5-19 5 16,0-9-26-16,4-7-5 15,-2 0 15-15,-5 5-5 16,-9 9 9-16,-3 10 15 16,-4 8 1-16,-4 3 2 15,-2 0 5-15,6 5-3 16,-1 15 19-16,5 7 11 15,-2 3-4-15,-2-1-17 16,-2-2-9-16,-1-4-5 16,-1-6-2-16,2 0-36 15,-2-6-105-15,8-7-244 16</inkml:trace>
  <inkml:trace contextRef="#ctx0" brushRef="#br0" timeOffset="62912.86">29993 12272 716 0,'0'0'337'16,"0"0"-261"-16,0 0 24 16,0 0-31-16,0 0-36 15,0 0-21-15,84-21-12 0,-61 21-9 16,-6 0-105-16,-5 0-210 15,-8 7-286-15</inkml:trace>
  <inkml:trace contextRef="#ctx0" brushRef="#br0" timeOffset="63075.81">30011 12362 749 0,'0'0'265'0,"0"0"-258"0,0 0 125 47,0 0-16-47,0 0-84 0,0 0-22 0,60 13-10 0,-21-10-61 0,-3-1-185 16,9-2-578-16</inkml:trace>
  <inkml:trace contextRef="#ctx0" brushRef="#br0" timeOffset="63856.55">30650 11996 400 0,'0'0'427'0,"0"0"-389"16,0 0 26-16,0 0-23 15,0 0-7-15,-60 78 61 0,41-29-26 16,3 5-37-16,5-3-7 15,5-4-16-15,6-7-1 16,0-6-8-16,6-7 0 16,11-9-2-16,6-9-1 15,6-9 3-15,4 0 13 16,2-22-7-16,4-10 7 16,0-9-11-16,-8-11 2 15,-4-3-1-15,-6-3-3 16,-13 6 0-16,-2 7-3 15,-6 13 7-15,0 11 5 16,-14 7 1-16,-13 10-3 0,-8 4-5 16,0 1-2-1,-3 22-3-15,8 7-8 0,13 1-91 16,7 4-147-16,10-7-342 16</inkml:trace>
  <inkml:trace contextRef="#ctx0" brushRef="#br0" timeOffset="64090.47">30555 12261 838 0,'0'0'209'0,"0"0"-160"15,0 0 54-15,0 0-61 0,0 0-24 16,0 0 13-16,91-30-9 15,-73 30-9-15,3 0-6 16,-7 0 0-16,-1 6-7 16,-5-2-7-16,-2 2-18 15,0-2-101-15,5-1-225 16</inkml:trace>
  <inkml:trace contextRef="#ctx0" brushRef="#br0" timeOffset="64482.34">30896 12349 709 0,'0'0'129'0,"0"0"-48"15,0 0 32-15,0 0-42 16,0 0-40-16,0 0-29 16,-21 26 6-16,15-7-2 15,0-1-2-15,6-2-2 16,0-7-2-16,0-2-3 16,6-7 1-16,14 0 2 15,3-3 19-15,-4-14-13 0,-1-6 7 16,-7 0-4-1,-5 0 23-15,-6 3-1 0,0 4-4 16,0 7-15-16,-12 4-12 16,-5 5-3-16,-2 0-7 15,1 16-44-15,3 6-114 16,11 1-254-16</inkml:trace>
  <inkml:trace contextRef="#ctx0" brushRef="#br0" timeOffset="65872.88">31228 12275 385 0,'0'0'254'0,"0"0"-216"15,0 0 37-15,0 0 1 16,0 0-12-16,89-19 3 16,-54 17-9-16,0-1-18 15,-2 1-10-15,-12 1-28 16,-9 1-2-16,-11 0-36 16,-1 0-39-16,0 0-79 15,0-3-172-15</inkml:trace>
  <inkml:trace contextRef="#ctx0" brushRef="#br0" timeOffset="66174.48">31412 12121 258 0,'0'0'250'0,"0"0"-190"16,0 0 57-1,0 0-5-15,0 0-63 0,0 0 32 16,-21 55 17-16,5-25-45 16,-1 2 9-16,3-1-49 15,4-1-2-15,-1-3-11 16,9-3 0-16,2-4-21 15,0-9-191-15,13-7-415 16</inkml:trace>
  <inkml:trace contextRef="#ctx0" brushRef="#br0" timeOffset="66631.33">31796 12069 776 0,'0'0'81'0,"0"0"-44"15,0 0 65-15,-80 70 1 16,61-30-33-16,-3 1-20 16,15-2-21-16,3 0-17 0,4-8-8 15,0-8-4-15,17-8 0 16,6-9-3-16,5-6 6 16,5-4 5-16,1-20 5 15,1-9-7-15,4-6-3 16,-10-6-3-16,-6-3 0 15,-5 1-1-15,-8 7 1 16,-10 7 0-16,0 10 0 16,-18 7-1-16,-9 8-1 15,-8 8 1-15,-4 0-1 16,1 13-2-16,3 11-13 16,6 7-72-16,1 3-78 15,9-2-117-15,4-2-229 0</inkml:trace>
  <inkml:trace contextRef="#ctx0" brushRef="#br0" timeOffset="66833.25">31613 12271 422 0,'0'0'504'0,"0"0"-460"16,0 0 99-16,0 0-52 15,0 0-30-15,107-61-33 16,-78 58-1-16,-6 3-15 15,-5 0-9-15,-7 0-3 16,-1 2-8-16,-4 4 3 0,0 3-12 16,-1 0-77-1,1-2-120-15,0-2-169 0</inkml:trace>
  <inkml:trace contextRef="#ctx0" brushRef="#br0" timeOffset="67094.19">31960 12345 522 0,'0'0'272'0,"0"0"-271"0,0 0 32 0,0 0 23 16,89-56 3-16,-77 49 4 15,-10 4-18-15,-2 2 29 16,0 1-27-16,0 0-16 0,-6 2-22 15,-11 14 0-15,-3 9 10 16,-1 0 10-16,4 2-6 16,5-2-19-16,6-1-4 15,2-4-10-15,4-5-151 16,6-7-458-16</inkml:trace>
  <inkml:trace contextRef="#ctx0" brushRef="#br0" timeOffset="67684">32263 12109 622 0,'0'0'208'15,"0"0"-97"-15,0 0-13 16,0 0-80-16,0 0 26 16,0 0 44-16,13 100-53 15,-7-69-4-15,6-2-19 16,-5-4-7-16,3-4-5 15,-4-5-4-15,-4-6-72 16,2-9-152-16,1-1-222 16</inkml:trace>
  <inkml:trace contextRef="#ctx0" brushRef="#br0" timeOffset="67864.93">32402 12149 834 0,'0'0'112'15,"0"0"-26"1,-106 91 42-16,65-55-61 0,2 3-30 16,8-1-29-16,0-1-8 15,12-8-75-15,13-9-499 16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16:15:16.19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13614 4666 487 0,'0'0'217'15,"0"0"-172"-15,0 0 67 16,0 0-27-16,0 0 16 16,0 0-22-16,0 0-15 15,0 0-19-15,35-66-3 16,-35 66-8-16,6 10-25 15,5 19-3-15,-5 14 16 16,-2 4-9-16,-4 3-4 16,0-6-4-16,0-5-2 15,0-6 1-15,0-11-2 16,0-9 0-16,0-7 1 0,0-5-3 16,0-1 6-16,-4-4 12 15,-8-23 25-15,1-17-40 16,-1-13-3-16,1-5-7 15,1 0 2-15,2 6-8 16,4 14 10-16,2 13 3 16,2 12 0-16,0 8 0 15,0 6 0-15,0 3-4 16,0 0-1-16,0 0-4 16,0 0 0-16,2 4 6 15,14 7 3-15,-3 0 1 16,9-2-1-16,1-2 1 0,4-3-1 15,-2-2 1-15,8-2 8 16,-10 0 0-16,-1-4-2 16,-11-5-7-16,-5 5 0 15,-6 1-12-15,0 3-83 16,-6 0-260-16</inkml:trace>
  <inkml:trace contextRef="#ctx0" brushRef="#br0" timeOffset="1309.98">13455 9747 483 0,'0'0'373'16,"0"0"-367"-16,0 0-2 16,0 0 23-16,0 0 34 15,0 0-13-15,41 0-32 16,-32-4-6-16,-7-2-6 16,-2-1 7-16,0-3 14 15,0-1 7-15,0-1 6 16,-17 1-26-16,-1 5 5 15,1 1 7-15,-4 5-8 16,-3 0-1-16,-3 8 1 16,4 12-3-16,-6 7-5 15,6 3 0-15,7 2 0 0,5-1 0 16,9-2-6 0,2-4-2-16,5-6 0 0,13-6-1 15,9-10-2-15,-2-3 3 16,4 0 0-16,-2-14 10 15,1-5-3-15,-11-5-6 16,-3-3 5-16,-5 4-5 16,-3-1-1-16,0 4 0 15,-6 7 5-15,0 4-1 16,0 3 7-16,0 5 4 16,0 1-3-16,0 0-12 15,0 9-2-15,0 14-6 16,0 12 8-16,0 5 1 15,12 2-1-15,-3-2 0 0,-1 0-2 16,4-4 0-16,-3-3-10 16,-1-2 6-16,-4-4-7 15,-2-1 5-15,-2-6-5 16,0-1 2-16,-12-1 2 16,-1-4 8-16,-5-2 1 15,-9 0 1-15,10-2 1 16,-10-3 3-16,1 1 2 15,-1-2 4-15,0-3-5 16,4-3-3-16,0 0 1 16,11 0 2-16,6 0-4 15,6-3 10-15,0-7 4 16,6-6-14-16,21-5 2 0,8-6-4 16,0-4 3-16,11 0 1 15,-7 0-4-15,-6 2-3 16,-10 5-38-16,-5 7-38 15,-7 5-112-15,-11 4-298 16</inkml:trace>
  <inkml:trace contextRef="#ctx0" brushRef="#br0" timeOffset="3294.32">13298 15765 970 0,'0'0'11'16,"0"0"-11"-16,-41 88 5 16,34-56 18-16,3-1-1 15,4-5-10-15,0-3-8 16,6-9-4-16,15-8-1 16,4-6-14-16,6-3 15 15,-2-17 4-15,-6-3 4 16,-11 0 1-16,-6 4-4 0,-6-1 32 15,0 3 49 1,-12-1-9-16,-3 2-32 0,-9 4-3 16,-1 5-22-16,-8 6-14 15,-5 1-6-15,3 0 0 16,8 4-1-16,3 2 0 16,17-2-6-16,3 0-14 15,4-4-9-15,0 0-5 16,5-2-7-16,13-17 18 15,9-7 24-15,-4-9 6 16,1-7-2-16,-7-5-3 16,-5-4 0-16,-7-1 0 15,-1 2-1-15,-4 5-2 16,0 5 2-16,-9 6 8 0,-3 7 0 16,0 9 6-16,5 5 10 15,1 6-1-15,2 6 2 16,2 1-8-16,-2 7-17 15,4 24 0-15,0 15 4 32,0 10 15-32,12 0-3 0,11 0-7 0,6-9-9 15,2-8 0-15,0-10-7 16,2-8-62-16,-4-18-173 16</inkml:trace>
  <inkml:trace contextRef="#ctx0" brushRef="#br0" timeOffset="93010.03">6688 10860 646 0,'0'0'117'16,"0"0"-109"-16,0 0-6 16,0 0 3-16,0 0 22 0,0 0 8 15,0 0-7-15,0 0-21 16,2 0-7-16,-2 0-6 15,0 4-76-15,0-1-123 16,0-3-191-16</inkml:trace>
  <inkml:trace contextRef="#ctx0" brushRef="#br0" timeOffset="123484.81">14166 2277 358 0,'0'0'56'0,"0"0"-50"16,0 0 48-16,0 0-15 16,0 0 1-16,0 0-7 15,0 0-3-15,0 0-14 16,18-12 2-16,-18 12 9 15,0 0-8-15,0 0 8 16,0 0 5-16,0 0-4 16,0 0 3-16,0 0-6 15,0 0-11-15,0 0-3 16,0 0-4-16,0 0-4 0,0 0 5 16,0 0 10-16,0 0 2 15,0 11 11-15,0 3-2 16,0 3-13-16,-6 1-9 15,6 2 4-15,0 0-1 16,0 3-2-16,0 4 1 16,0 2-2-16,0 5 20 15,0 5-15-15,0 0-2 16,6 2-2-16,-6-2 2 16,0-2 0-16,0-2-2 15,0-4-3-15,0-3 3 16,0 1 0-16,0-1-4 0,0-1 1 15,0 1-5-15,-6 1 1 16,6-1 0-16,0 1 2 16,0-5-3-16,0 1 0 15,0-3 1-15,0 1 0 16,6-1 0-16,-6 1 0 16,5-2 0-16,-5 2-1 15,0 0 0-15,0-1 1 16,0 3-1-16,0-4 1 15,0 1-1-15,0 1 0 16,0-1 0-16,0 3 0 16,0-4 1-16,0 2 0 15,0-2 0-15,0-4 1 16,0 3-2-16,4-3 1 16,-2 0-1-16,2 0 0 0,-4-2 0 15,2 3 0-15,-2-3 0 16,0 3 0-16,0-2 0 15,0 4 0-15,0 3 0 16,0 0 0-16,0 0 0 16,0 3 0-16,0-1 0 15,0 0 1-15,0-2-1 16,0-3 0-16,0-1 0 16,0 0 0-16,0-3 0 15,0 1 0-15,-2-1 0 0,2-2 0 16,0 0 0-1,0-2 0-15,0 1-1 0,-4-1-2 16,2-2 3-16,-2 0 0 16,-1 1 0-16,5-1 0 15,0 3 0-15,-6-2 0 16,6 2 0-16,-6-2 2 16,6 3-2-16,0 0 0 15,0 3 0-15,-6-5 0 16,6 2 0-16,0 0 0 15,0-2 0-15,0 0 0 16,-4 1 0-16,4-2-2 16,-2 2 1-16,2-1 0 15,-3 1 0-15,3 0 0 16,0 1 1-16,0-1 0 0,-2 0-1 16,2 0 1-16,0-1 0 15,0 1 1-15,0 0-2 16,-4-2 2-16,4-3-1 15,0 2 0-15,0-2-1 16,0-1 0-16,0-3 0 16,0-1-1-16,0-2-1 15,0 1 3-15,0-2 0 16,0 0 0-16,0 0 1 16,0 0 0-16,0 0-1 15,0 0 1-15,0 0-1 16,0 0 0-16,0 0-1 15,0 0-7-15,0 0 1 0,9 0 7 16,-3 0-2-16,0 0 1 16,6 0 1-16,-3 0-1 15,5 0 1-15,1 0-1 16,-1 0 1 15,2 4 1-31,1 0 0 0,4 1-2 0,-1-4 2 0,3 2-2 16,4-1 2-16,0 0-1 15,4-2 2-15,0 2-1 16,-2-2-1-16,0 0 0 16,4 0 0-16,-4 0 1 15,0 0-1-15,-1 0 0 0,-5 0-1 16,-4 0 0-16,2 0 1 16,-3-2 0-16,-1-1-1 15,-1-1 0-15,7 3 0 16,0-4 0-16,5 0 1 15,1-1 0-15,0 0 0 16,4 0-5-16,-4 4 1 16,0-1-1-16,-2 1 5 15,-4 1-17-15,0-1 12 16,-1 2-16-16,-5 0 8 16,1-1-17-16,1-1 30 15,-4 1-7-15,13-3 6 0,-5 1-1 16,-4-1 1-1,3 1 1-15,5 0 0 0,-4 2 0 16,-4 1 1-16,6 0-1 16,-7 0 0-16,1 0 0 15,3 0 0-15,1 0 0 16,0 0 0-16,4 0 0 16,-3 0 1-16,8 0-1 15,-2 0 1-15,-1 0-1 16,0 0 2-16,4 0 2 15,-4 0-2-15,6 0 2 16,-1 0-1-16,-1 0 4 16,-4 0-1-1,-1 0 1-15,-5 2 2 0,0 2-4 16,0 1 2-16,-1-4 4 0,1 2-2 16,-8-1-2-16,3 0-5 15,-1 0-2-15,-5 1 3 16,5-2 0-16,-1 2-3 15,-4-3 2-15,-5 2-2 16,-1-1 0-16,0-1-1 16,0 1 1-16,0 0 0 15,3-1 0-15,-3 2 0 16,0-2 0-16,4 2 0 16,-3-2 0-16,-1 0 0 15,4 0 0-15,-2 0 0 16,-3 0 0-16,1 0 0 0,-2 0 0 15,2 0 0-15,-4 0 0 16,4 0 0-16,-3 0-1 16,3 0 1-16,0 0-1 15,0 1 0-15,-2-1 1 16,2 0 0-16,-1 2 0 16,-3-1 0-16,8 0 0 15,-2 2 0-15,-2-1 0 16,3 1 0-16,-1-1-1 15,-2 1 1-15,-2 0 0 16,2-1 1-16,-1-1 0 16,1-1-1-16,-6 0 0 15,0 0 0-15,6 0 1 0,-2 0-1 16,-2 0 0-16,2 0 1 16,-2 0 1-16,2 0 0 15,-4 0-2-15,1 0 2 16,-1 0-1-16,0 0-1 15,0 0-4-15,0 0-6 16,0-1 5-16,-1-4 0 16,-3 1 3-16,4 0 1 15,-6-3 0-15,6-2-4 16,-2-1-4-16,2 0 7 16,-4-3 2-16,-2 1 0 15,6-2 0-15,0-2 1 16,0-1-3-16,0 0 2 0,0 0-1 15,0 0-1-15,0-2 2 16,0 0 0-16,0-2 4 16,0-2-1-16,6-1-2 15,-2-2 1-15,-2 1-1 16,2 1 4-16,-2 0 1 16,-2 1 3-16,0 0 1 15,0 0-3-15,0 1 2 16,0-3-3-16,0-5-4 15,0 0-2-15,0-3 1 16,5-2 0-16,1 1-1 16,0 1-1-16,0 3 1 15,-6 8 0-15,0 0 3 16,0-1-2-16,0 4 0 0,0-1 7 16,0-2-4-16,4-4-3 15,-2-2-1-15,2-5 0 16,-2 1-1-16,1-1-1 15,-1 2 2-15,4 6 0 16,-6 2 0-16,0 1 0 16,0 6 0-16,0 1 0 15,0-3 0-15,0 1 1 16,0-3-1-16,0-1 1 16,0-3-1-16,0-3 0 15,0-1 0-15,6-2 0 16,-2 3 0-16,2-1 0 0,5 2 0 15,-5 2 0-15,0-1 0 16,0 3 2-16,-2 1-2 16,-2 1-2-16,-2 1 1 15,3 0 1-15,-3 1-1 16,2-1 1-16,-2 1 0 16,4 1-3-16,-2-3 0 15,2 0 2-15,2 1 0 16,-4-3 0-16,2 2-1 15,-2 0-2-15,1 0 4 16,-1 4-1-16,-2-1 1 16,0 4-1-16,0 2 0 15,0 0-1-15,0 2 2 16,0-1 1-16,0 1-1 0,0 1 0 16,0-1-1-16,0 2 1 15,0-1-1-15,0-1 0 16,0 2 1-16,0 1-1 15,-2-2-4-15,-1 1-5 16,3 0 9-16,0 0 1 16,-2 1 0-16,2-1-1 15,-4 2 1-15,4 0 1 16,0 1-1-16,0 0 0 16,0-3 1-16,0 0-1 15,-2 2 0-15,2-2-1 16,0 1 1-16,-4 2-1 15,2-2 1-15,2 2-4 0,0 1-2 16,-4-1 5-16,2 2-4 16,2-2 0-16,-4-1 0 15,4 0 4-15,-2-1 0 16,2-1-1-16,-3 1-1 16,3 2 2-16,0 0 1 15,0-1 1-15,0 1-1 16,-2 0 0-16,2 0 1 15,0-1-1-15,-4 1 0 16,2 0 0-16,2-1 0 16,0 3 0-16,0-3 0 15,0 1 0-15,-4 0-2 16,4 2-1-16,0-2 3 0,0 1 0 16,0 3 0-16,0-1 0 15,0 1 0-15,0 0 1 16,0 0 0-16,0 0 0 15,0 0-1-15,0-2 3 16,0 2-3-16,0 0 1 16,0 0 1-16,-2 0 3 15,-2 0-3-15,-2 0 0 16,-5 0-1-16,-1 0 0 16,-5 0-1-16,-1 3 0 0,-3 0 0 15,3 1 0 1,-5-2 2-16,6 1-1 0,-1-2-1 15,1-1 0-15,1 0 1 16,-1 0 0-16,-1 0-1 16,-3 0-1-16,-2 0 1 15,5 0 1-15,-5 0-1 16,-6 0-1-16,2 0 1 16,0 3 0-16,4-2 1 15,-7 4-2-15,7-3 1 16,-6 0 0-16,-4-1 0 15,6-1 1-15,-2 0-1 16,0 0 0-16,-6 0 0 16,0 0 1-16,-2 0-1 15,2 0 0-15,1 0-1 0,1 0 0 16,2 2 1-16,-2-2 0 16,6 0 0-16,1 0-1 15,-7 0 1-15,10 0 0 16,-4 0 0-16,-2 0 0 15,6 0 0-15,-4 0 0 16,-2 0 0-16,5 0 0 16,-5 0 0-16,-4 0 0 15,6 0 0-15,2-2 2 16,2-1-2-16,-4 1 1 16,3-1-1-16,1-2 0 15,2 4 0-15,-3-2 0 16,1 2 1-16,-4 1-1 0,-2 0-1 15,2 0 0-15,-2 0 1 16,0 0 0-16,5 0 0 16,3 0 1-16,4 0-3 15,-1 0 4-15,7 0-2 16,-1 0 1-16,0 0-1 16,1 0 1-16,-1 0-1 15,-3 0 2-15,-3 0-2 16,7 0 0-16,-7 0 0 15,-3 0 0-15,3 0 0 16,-5 0 0-16,2 0 0 16,1 0 0-16,-3 0-2 15,2 0 4-15,5 0-2 16,3 0 0-16,-3 0 0 0,5 0 0 16,-1 0 1-16,0 0-1 15,7 0-1-15,-5 0 1 16,8 0 3-16,-2 0-3 15,-4 0 4-15,3 0 2 16,-5 0-6-16,2 0 2 16,-2 0 6-16,5 0-6 15,-7 0-1-15,0 0-1 16,1 0 1-16,1 0-1 16,-2 0 1-16,5 0-1 0,-3 0 0 15,2 1 1 1,2-1-1-16,2 0 3 0,4 0 10 15,0 2-7-15,0-2-5 16,0 0 5-16,0 0-1 16,-5 0-3-16,5 0 1 15,0 0 2-15,0 0-3 16,0 0 7-16,0 0-2 16,0 0 6-16,0 0 0 15,0 0 2-15,0 0-2 16,0 0-4-16,0 0-2 15,0 0-1-15,0 0 0 16,0 0-3-16,0 0 0 16,0 0-3-16,0 0-9 15,0 0-41-15,0 0-83 0,0-5-314 16</inkml:trace>
  <inkml:trace contextRef="#ctx0" brushRef="#br0" timeOffset="135683.47">14217 7956 219 0,'0'0'44'16,"0"0"25"-16,0 0 12 16,0 0 5-16,0 0 9 15,0 0-10-15,0 0-24 16,0 0-9-16,0 0-11 16,0 0-14-16,0 0-7 15,0 0-12-15,0 0-7 16,0 0-1-16,0 0 0 15,0 0 1-15,0 0 2 16,0 0-2-16,0 0 4 16,0 0 5-16,0 2 16 0,0 4-9 15,0 5-16 1,0 5 25-16,0 5-1 0,0 6-12 16,0 2 1-16,0 8 12 15,0 5-11-15,0 3-4 16,0 4 3-16,0 4 6 15,0 0-14-15,2 2 4 16,3-2-5-16,1 1-3 16,-2 0 1-16,-4-2-2 15,0-1 0-15,0-1-1 16,0-2 0-16,0-1 0 16,0-4 0-16,0-1 1 0,0-1-1 15,0-4 1 1,0-4-1-16,0 0 0 0,0-1 0 15,0-3 0-15,0-1 0 32,0-1 0-32,0-2 0 0,0-1-1 0,-4 0 1 15,2-1 0-15,-2-1 0 16,2-1-1 0,-1-1 1-16,3 0 0 0,0-2 0 15,0 0-1-15,0-1 0 16,0 3-2-16,0-1 2 15,0 1 1-15,0 0 0 16,0-1 0-16,-2 1-2 16,-2-2 0-16,2-1 1 15,-2 2-1-15,2 1 0 0,-2 1 1 16,2-1 0 0,-2 0 0-16,4 0-3 0,0-1 3 15,-2 3 1-15,2 1 0 16,0-2-1-16,0-2 1 15,0 2 0-15,-4-2 0 16,4-1-2-16,0 0-2 16,0-3 3-16,-5 2 1 15,5 0-1-15,0 0 0 16,0-1-4-16,0-1 4 16,-6-2-19-16,6 0 6 15,0-2 1-15,0 1 2 16,-6-4 11-16,6 2-4 0,0-2-5 15,-6-1-4-15,6 2 7 16,-6-2-1-16,1 1 5 16,-1-2 1-16,0 1 0 15,0-2 1-15,2 1 3 16,-2-1-1-16,6-4-2 16,0 0 2-16,0-1-1 15,0 0-2-15,0 0 1 16,0 0-7-16,4 0-1 15,8 0 8-15,2 0 0 16,1 0 4-16,2 0 2 16,5 0-5-16,-3 0 0 15,3-1 0-15,7 1-1 16,0 0 0-16,-2 0 0 0,6 0 0 16,-4 0 0-16,-4 0 4 15,2 0-3-15,0 0 9 16,-2 0-4-16,6-1 4 15,-1-1-6-15,-1-1 1 16,4-1 2-16,-2 1-6 16,1-1 0-16,3 0 0 15,0 1 0-15,4 0-1 16,0-1 0-16,1 1 0 16,1 1 0-16,-2 1 0 15,2 0-2-15,-3 1 2 16,-5 0 0-16,2 0 0 0,-6 0 0 15,0 0 0-15,0 0 1 16,-7 0-1-16,1 0 1 16,-2 0 0-16,-1 0 1 15,-5 0-2-15,8 0 1 16,-5 0 2-16,-1 0-3 16,1 0 1-16,-3 0-1 15,-3 0 0-15,0 0 1 16,-3 0-1-16,-1 0 1 15,4 0-1-15,-1 0 0 16,5 0-1-16,1 0 2 16,4 0-2-16,3 0 1 15,-1 0 0-15,0 0 0 16,0 0-1-16,-1 0 1 16,-3 2 0-16,2 0 0 0,-5-1 0 15,1 1 0-15,-3-2-1 16,3 1 1-16,9-1 0 15,-1 2 0-15,2-1 0 16,-4 0 0-16,4 1-1 16,-3 1 1-16,-7-3 0 15,-5 1 0-15,-7 1-2 16,1-2 2-16,-6 1 0 16,0 0 0-16,6-1 0 15,-6 0 0-15,6 2 0 0,0 0 0 16,3 0-1-1,3 1 1-15,0 0-2 0,-1 1 2 16,1-2-3-16,0 2 2 16,-3-1-13-16,-3-2 11 15,2 0 3-15,-4 1 0 16,2-1 1-16,1 1-1 16,3 1 0-16,-4-2 0 15,0 0 0-15,1 1 1 16,-3-1-1-16,2-1 0 15,-6 2 0-15,6-1 1 16,0-1-1-16,-2 0 0 16,-3 2 0-16,3-2 0 15,2 1 0-15,-4-1 0 0,4 0 1 16,-2 0-1-16,-2 0 1 16,2 0 1-16,-4 0 1 15,2 0-1-15,-2 0 3 16,3 0 7-16,3-7-9 15,0-5-3-15,-4 0-5 16,4-5 1-16,0-2-3 16,3-1 1-16,-9-2 1 15,6-1 0-15,0-2 2 16,-6 1 2-16,0-2 1 16,0-2 0-16,0 1 1 0,0-4-1 15,0-2 3 1,0 2-1-16,0-3 0 0,0 1-2 15,0 0 1-15,0 3 1 16,0 3 1-16,0 1-3 16,0 0 3-16,4 2 1 15,-4-1 2-15,0-1-1 16,0-2-3-16,0 0 5 16,0-3-5-16,-4 1 5 15,-2-1 1-15,6-2-8 16,0 1 1-16,0 1 0 15,0 0-1-15,0 2-1 16,10 1 1-16,-2 2 0 16,-5 0 0-16,-1-3 1 15,2 1 1-15,-2-1-2 0,-2 0-2 16,0-5-1 0,0 0 2-16,0-3-2 0,4 2-1 15,4 1 2-15,1 1-3 16,-3 4 2-16,6 1 3 15,-6 2 2-15,5-2-2 16,-5 0 2-16,0 0-2 16,-2-6-1-16,-4-2 1 15,0-1 0-15,2 1-22 16,-2 3 13-16,6 3 7 16,-2 2 2-16,-4 4 0 15,1 3 0-15,3 1 1 0,-4 3 0 16,0-1 1-1,0 3 1-15,0 0-3 0,0 0 5 16,0 0-5-16,2 2 0 16,-2 2-4-16,4 4 0 15,-2 0 4-15,-2 3-2 16,0 1 2-16,4 0 0 16,-4 3 2-16,0 0 0 15,0 0 5-15,0 0 13 16,0 0-12-16,0 0-7 15,0 0-1-15,0 0-3 16,-10 0-1-16,-1 0 2 16,-7 0 1-16,1 0 1 15,-1 0 1-15,-5 0-1 16,-4 0-4-16,-2 0 2 0,0 0 1 16,-10-4-2-16,6 0 3 15,-2 0 2-15,0-1-2 16,0 1 3-16,-3-1-3 15,5 0 8-15,-8-2-3 16,2-1-5-16,-1 1 2 16,1 0-2-16,2 0 0 15,-2 1 1-15,4 1-1 16,2 1 0-16,0-2-1 16,4 3 0-16,0 1 0 15,0 0 1-15,-4 2-1 16,-5-1 1-16,3 1 0 0,0 0 0 15,2 0 0-15,-2-2 0 16,0 1 0-16,0-2 0 16,2 0 0-16,-5 1-1 15,1 0 1-15,-8 1 0 16,4-2-3-16,-3 1 0 16,5 1-1-16,4-2 4 15,0 1 0-15,2 0 0 16,10 1 0-16,0 1 0 15,2 0 0-15,-3 0 0 16,9 0-1-16,-5 0 1 16,-1 0 0-16,-2 0 1 15,2 0-1-15,-3 0 0 0,-1 0 0 16,-8 0 1 0,12 0-1-16,-8 0 0 0,0 0 0 15,5 0 2-15,1 0-2 16,0 0 0-16,2 0 0 15,5 0 0-15,-1 0 1 16,3 0 0-16,-1 0 4 16,3 0 6-16,6 0 6 15,6 0-2-15,0 0-11 16,0 0 1-16,0 0 1 16,0-2 2-16,0 2 4 15,0-1-9-15,16-1-3 0,13-1-41 16,6 0-113-1,5-2-391-15</inkml:trace>
  <inkml:trace contextRef="#ctx0" brushRef="#br0" timeOffset="140233.31">14213 13695 132 0,'0'0'111'0,"0"0"-16"15,0 0-56-15,0 0 30 0,0 0 7 16,0 0 13-16,0 0-21 16,-6-26-25-16,6 23-28 15,0 2 4-15,0 1 21 16,0 0-7-16,0 0-10 15,0 0-6-15,0 0 5 16,0 12 2-16,0 8 14 16,0 5-24-16,-6 3-1 15,4 3-8-15,-2 4 0 16,2 0 2-16,-2 4 4 16,4 0 8-16,0 1 4 15,0 1-2-15,0 2-4 0,0 1-2 16,0 1-5-1,0 0-7-15,0 3 2 0,0-1 1 16,4-2 2-16,-2-1-4 16,4-1 4-16,0 2 7 15,-2-4 0-15,-2-1-4 16,2-1 3-16,-2-5-8 16,-2 0-3-16,3-2 2 15,-1-3-4-15,4-5 4 16,0 0-5-16,0-1 3 15,-2-3-3-15,-2 2 0 16,2-1 0-16,-4 1 0 16,0 2 0-16,0-2 0 15,0 3-1-15,0 1 2 16,0-1-1-16,0-1 0 0,0-3 2 16,0-2-2-16,0-2 0 15,0-1 0-15,0-2 0 16,0 0 1-16,5-2-1 15,1 1-1-15,-6 0 1 16,6-2 0-16,-6 1 1 16,0-1-1-16,6 0 0 15,-2 2 0-15,-2-2 0 16,-2 2 0-16,0 1-1 16,0 0 1-16,0 2 0 15,0-1 1-15,3-2-1 16,-1-1 0-16,2-2-1 0,-4-2-4 15,2 1 2-15,-2-1 0 16,0 3 3-16,0-1-4 16,0 1 1-16,0-1 1 15,-6 0 0-15,4 0 2 16,-1-2 0-16,3 0 2 16,0-2-2-16,0 1-1 15,0 0 1-15,0 1 0 16,0 0 1-16,0 1-1 15,-2-1 0-15,2 0-1 16,0-2 1-16,0 2 2 16,0 0-2-16,0-1 0 15,0 2-1-15,0 1 1 16,0 1 0-16,0-2 0 0,0 1 0 16,0 0 0-16,0 0 1 15,0 3-1-15,0 1 0 16,0 0 0-16,0 0 1 15,0-2-1-15,0-2 0 16,0-3 0-16,0-2-2 16,0-1 0-16,0-3-5 15,0 0 3-15,0 1 4 16,0 0-1-16,0-1 1 16,0-1 0-16,0 1 1 15,0-1-1-15,0 0 0 0,0 0 0 16,0 0 0-16,0 0 0 15,0 2-1-15,0-1-3 16,5 1 2-16,1 1 0 16,2-3 2-16,2 5 0 15,-3 0 0-15,5-1 0 32,-2 0 0-32,1-1 0 0,7 0-1 0,3 0 0 15,2-2-14-15,6-1 14 16,1 0 0-16,-1 0-7 15,-2 0 8-15,8 0-2 16,-8 0-1 0,-4-1 3-16,10-2 0 0,-2 0 1 0,6 1-1 15,0 1 0 1,1 1-1-16,1 0 1 0,-4 0-1 16,10 0 1-16,-5 0-1 15,7 0 1-15,-3 0-2 16,1 0-12-16,-10 0 4 15,9 0 3-15,-9 0 2 16,4 0 4-16,-2 0 1 16,5 0-1-16,-5 3 1 15,2 0-2-15,0 0 2 16,-8-2-3-16,2 1-2 16,0-1 3-16,-4-1 0 15,11 0 0-15,-5 0-9 16,4 0 8-16,-4 0-9 0,-2 0 9 15,2 0 3-15,-2 0 0 16,-4 0 0-16,0 0 0 16,0 0 3-16,4 0 6 15,0 0-5-15,-4 0 10 16,10 0-13-16,-4 0 0 16,-1 0-1-16,-4 0-1 15,-3 0 1-15,-10 0-1 16,4 0-1-16,-9 0-6 15,0 0 7-15,-7 0 1 16,1 0 0-16,0 0 0 16,-4 0 0-16,4 0 2 15,4 0-1-15,1 0-1 0,1 0 0 16,3 0 0 0,-3 0 0-16,0 0 0 0,-5 0 0 15,-1 0 0-15,0 1 0 16,-2-1 0-16,-4 0 0 15,6 0 0-15,-6 0 0 16,5 0 1-16,5 0-1 16,-4 0 1-16,0 0-1 15,0 0 4-15,-4 0-4 16,1 0 1-16,-3 0 1 16,0 0 2-16,0-5-4 15,0-8-11-15,0 3 11 0,0-4 0 16,-5-1 0-1,-1 0 0-15,0-4 1 0,0 3 3 16,-4-5-2-16,5-2 0 16,-1-3-2-16,0-4-2 15,0-4 1-15,-3 0-4 16,3-3-4-16,0 1 1 16,4 2 1-16,-2 2 7 15,2 4 2-15,2-2 0 16,0 6 9-16,0-1-5 15,0-1-4-15,0-2 2 16,0 1-4-16,6-2 3 16,0-4-2-16,-4-1-1 15,4-2 2-15,-1 4-1 0,5-1-1 16,-4 2 1-16,0 2 0 16,-6-1-1-16,0 2 1 15,0-2 0-15,0-2-1 16,0 1 0-16,0-1 0 15,0-2 2-15,-6 1 4 16,6 1-5-16,0-1-1 16,0 3 5-16,0 0-3 15,0 3-1-15,0-1 24 16,6 0-19-16,-6-2-2 16,5 0-1-16,1 1-3 15,-2-6 2-15,-2 0-2 16,2 0-1-16,2 2 1 0,0 4 1 15,-1 2 0-15,1 2-1 16,2 3-1-16,-2 2 0 16,0 5 1-16,-3 1 0 15,-1-2-3-15,-2 5 0 47,0-2 2-47,0 0-9 0,0 0 10 0,0 3-1 0,0-3 1 0,0 2-3 16,0 1 3-16,0 2-1 15,0 2 1-15,4 2 0 16,-4 1 0-16,0-1 5 16,0-5-5-16,0-1 0 15,0-4 0-15,0-1 0 0,0-3-4 16,0 2 4 0,0 3-2-16,0 3-5 0,0 0 7 15,0 5 0-15,0-2 1 16,0 2-1-16,0-1 1 15,0-1-1-15,0-1 0 16,-4-2-1-16,-1-2 1 16,-1 2 0-16,0-1-5 15,-2 3-16-15,2 1 21 16,-3 1 0-16,1 0 0 16,-8 4-4-16,5 0 3 15,1 2 1-15,-7 0 4 16,-1 0-4-16,1 0 0 15,-6 0 0-15,5 0-1 0,-9 0 1 16,2 0 1-16,0 0 0 16,-1 0-1-16,3 0 0 15,-4 0-1-15,4 0 1 16,-4 0 1-16,-2 0 0 16,0 2-2-16,-4-1 1 15,-2-1 0-15,2 0 0 16,2 0 1-16,-8 0-1 15,0 0 4-15,-1 0-4 16,-7 2-2-16,-1 0 2 16,1 0 0-16,2 0 0 15,5 0 0-15,-1 2 0 16,-3 0 0-16,-3 2 0 0,0-2 0 16,3-1 0-16,3 3 0 15,-1-4-3-15,7 3 3 16,0-1 7-1,6-3-7-15,0 2 0 0,-2-2 1 16,2 3-1-16,0-3 0 16,1 0 0-16,5 2 0 15,0 0 0-15,0 1 1 16,5-2-1-16,1-1 1 16,-1 1-1-16,3-2 0 15,-3 1 1-15,7 1-1 16,-5-1 0-16,-1 2 0 0,5 0-1 15,-1-1 0-15,-3 3 1 16,-1-2 3-16,-1-2-3 16,-5 2 0-16,2-3 0 15,-3 1 0-15,3-1 1 16,4 0-1-16,-1 0 1 31,1 0 4-31,1 0 4 0,3 0-6 0,-5 0 5 16,3 0-4-16,3 0 10 15,0 0-5-15,7 0 9 16,5 0 0-16,-6 0 1 16,6 0-10-16,-4 0-6 15,2 0-2-15,-4 0 4 16,2 0-3-16,2 0 2 0,2 0 4 16,0 0-1-16,0 0-1 15,0 0-4-15,0 0 1 16,-3 0-3-16,3 0 1 15,-2 0 1-15,2 0 0 16,0-1-1-16,-6 1 1 16,-6 0-2-16,1 0-1 15,-17 0 0-15,-1 0 1 16,0 0-3-16,-9 0 0 16,10 1 0-16,9 0 3 15,-2-1 4-15,9 0-3 0,0 0-1 16,1 0 0-16,5 0 1 15,2 0 1-15,4 2-2 16,0-2-1 0,0 0-18-16,0 0-32 0,0 0-75 15,12 0-137-15,-1-3-497 16</inkml:trace>
  <inkml:trace contextRef="#ctx0" brushRef="#br0" timeOffset="158979.16">8004 10197 217 0,'0'0'151'0,"0"0"-137"0,0 0 12 15,0 0 42-15,0 0 23 16,0 0-12-16,0 0-8 16,0 0 0-16,0 0-13 15,0 0-4-15,0 0-17 16,0 0-17-16,0 0-9 15,0 0-5-15,0 0-3 16,0 0-2-16,0 0 4 16,0 0 5-16,0 0 6 15,0 0 1-15,0 0 0 16,0 0 2-16,0 0 2 0,0 0 7 16,0 0-7-16,0 0-3 15,0 0-3-15,9 3-4 16,3 1 6-16,15 1 11 15,-2-1-5-15,2-1-15 16,12-2-1-16,-10-1-6 16,-6 0-1-16,1 0-33 15,-9 0-137-15,-7 0-273 16</inkml:trace>
  <inkml:trace contextRef="#ctx0" brushRef="#br0" timeOffset="175352.58">1690 12510 82 0,'0'0'93'0,"0"0"-57"0,0 0 21 16,0 0 21-16,0 0-28 46,0 0-13-46,0 0 18 0,0 0 4 0,0-3-16 0,0 3-6 0,0 0 3 16,0 0 2-16,0 0-3 16,0-1-7-16,0 1-8 15,0 0-10-15,0 0-5 16,0 0-6-16,0 0 1 16,0 0-3-16,0 0 2 15,0 0 3-15,0 0 1 0,0 0 2 16,0 0 3-16,0 0 7 15,0 0-2-15,0-2-3 16,0 2-4-16,0 0 4 16,0 0-1-16,0 0-3 15,0 0-6-15,0 0-3 16,0 0-1-16,0 0-1 16,0 0-3-16,0 0 1 15,0 0-4-15,0 0 2 16,0 10 5-16,6 3 2 15,-6 0-1-15,5 1 0 0,-5 0-2 16,6-1 1-16,-6-1 0 16,6-4 1-16,0-2 0 15,-6-2 0-15,0-3-1 16,0 1 0-16,0-1-2 16,0-1 2-16,0 0 1 15,0 0 1-15,0 0 1 16,0 0-3-16,0 0 0 15,0 0 0-15,6 0 0 16,-6 0-2-16,0 0 2 16,6 2 0-16,-1-2 2 15,5 0 0-15,-2 0 1 16,3 0 0-16,5 0-2 0,-4 0 0 16,5 0 0-1,6 0 2-15,-1-3-3 0,1-1 2 16,6 1-1-16,-12-1-1 15,1 1 0-15,-3 0 0 16,-3 1 1-16,0 1 0 16,3 0-1-16,-1-1-2 15,-3 2 2-15,5-1 0 16,-5-1 1-16,7 1-1 16,-3-2 0-16,3 2-2 15,-5-1 2-15,9-1 1 16,-5 2 1-16,6-1-2 0,-5 0 0 15,-7 2 0 1,-1 0-1-16,-4 0-1 0,0 0 1 16,0 0 0-16,-1 0 0 15,7 0 1-15,-6 0 0 16,5 0 2-16,1 0-2 16,4 0 1-16,1 0 0 15,-5 0 0-15,11 0 0 16,-8 0-1-16,3 0 0 15,-7 0 0-15,7 0 0 16,-12 0 0-16,9 0 0 16,-9 0 0-16,0 0-1 15,2 0 1-15,-3 0 0 16,5 0 0-16,2 0 1 16,-1 0-1-16,1 0 0 0,3 0 0 15,-3 0 0-15,0 0 0 16,-1 0 0-16,1 0 0 15,0 0 0-15,-7 0 0 16,1 0 0-16,0 0 0 16,0 0 0-16,0 0 0 15,3 0 0-15,-1 0 0 16,4 0 1-16,3 0-1 16,3 0 0-16,3 0 1 15,-7-1-2-15,1-1 1 16,-7 0 0-16,2 2 0 15,-5 0-1-15,-5 0 1 32,6 0-2-32,-6 0 0 0,0 0 1 0,0 0 1 0,6 0 0 15,-6 0 0-15,6 0 0 16,0 0 1 0,5 0 0-16,-1 0-1 0,-2 0 0 15,1 0 0-15,-3 0 0 16,0 0 0-16,-6 0-1 15,2 0 1-15,-2 0 0 16,0 0 1-16,0 0 4 16,0 0 3-16,0 0 0 15,0-3 39-15,0-4-38 16,0-1-2-16,0 2 13 0,0 2 5 16,0 1 9-16,0 0-17 15,0 0-4-15,0 0-13 16,0 2-1-16,-2 0-23 15,-4 1-52-15,-5-2-63 16,1-2-229-16</inkml:trace>
  <inkml:trace contextRef="#ctx0" brushRef="#br0" timeOffset="188740.62">21974 423 192 0,'0'0'444'0,"0"0"-431"0,0 0 9 16,0 0 41-16,0 0-33 15,0 0 22-15,0 0-20 16,-15-25-10-16,15 25-1 16,0 0-18-16,0 0-3 15,0 0-12-15,0 0-9 16,0 0 11-16,0 0 7 16,0 0 3-16,0 0 0 0,0 0 2 15,0 0 5 1,0 0 7-16,0 0-1 0,0 0-1 15,0 0-3-15,0 0-9 16,0 0 0-16,0 0-2 16,0 0 2-16,0 0 0 15,0 0 2-15,0 0 0 16,0 0 0-16,0 0 4 16,0 0 21-16,-2 0 6 15,2 0-1-15,0 0-7 16,0 0-5-16,0 0-10 15,0 0-10-15,0 5-5 16,0 17-6-16,-4 10 11 16,4 8 1-16,0 4-1 15,0 1 0-15,0 2 0 0,0-2 0 16,4-4 1 0,-4-8 2-16,0-7-3 0,0-8-1 15,0-6 1-15,0-9 0 16,0-1 0-16,0-2 5 15,0 0 14-15,0 0 25 16,-4-7-12-16,-4-9-22 16,-2-1-7-16,-1-1-3 15,-7-2 0-15,-5 0-1 16,8 2-7-16,1 1-2 16,-3 2 3-16,5 5 5 15,2 3 0-15,8 3 2 0,2 2 0 16,0 1-1-1,0 1-4-15,0 0-5 0,0 6-11 16,0 15 3-16,2 5 18 31,4 9 2-31,6 0-2 0,3-1 1 0,-3-4 0 16,5-3-1-16,-1-7 0 16,1-5 3-16,3-6 10 15,3-6 7-15,8-3 5 16,0-2 2-16,2-13-7 15,6-7 2-15,-10 2-14 16,-6 0-2-16,-8 3-6 16,-7 5 0-16,-2 1-2 15,-2 5-50-15,2 2-80 16,1 2-245-16</inkml:trace>
  <inkml:trace contextRef="#ctx0" brushRef="#br0" timeOffset="189874.33">26125 494 23 0,'0'0'521'16,"0"0"-451"-16,0 0 11 16,0 0 11-16,0 0-31 15,0 0 23-15,10-32-22 16,-10 32 5-16,0 0-35 15,0 0-32-15,0 3-2 16,0 22-18-16,0 13 20 16,0 9 2-16,0 5 1 15,0 1 0-15,0-4-2 16,0-5-1-16,2-6 0 0,-2-6 1 16,0-10 0-16,0-6-1 15,0-8 1-15,0-4 1 16,0-4 10-16,-2 0-2 15,-8 0 6-15,-1-1 18 16,-7-14-16-16,3-1-4 16,1-5 7-16,-3-3-15 15,1-2-1-15,1 0-5 16,-3 3-1-16,7 4 1 16,3 5 1-16,2 5-1 15,2 4-5-15,4 5 3 16,0 0-7-16,0 0-11 0,0 11-7 15,0 10 16 1,0 9 11-16,10 4 1 0,3 2 0 16,5-4 1-16,-1-2 0 15,8-6-1-15,-5-8 1 16,3-4 14-16,4-6 17 16,0-6-1-16,4 0-2 15,6 0-10-15,-2-13 8 16,0-7-6-16,0-3 0 15,-6 0-10-15,-6 2-11 16,-9 2-1-16,-9 6-2 16,-5 7-40-16,0 2-95 15,-19 4-130-15,-4 0-514 16</inkml:trace>
  <inkml:trace contextRef="#ctx0" brushRef="#br0" timeOffset="204960.47">5250 12610 250 0,'0'0'38'15,"0"0"-32"-15,0 0 32 16,0 0 39-16,0 0-5 16,0 0-17-16,0 0-2 15,0 0-3-15,0-2-4 16,0 2-23-16,0 0-6 15,0 0-1-15,0 0-10 16,0 0-5-16,0 0-1 16,0 0 0-16,0 0 1 15,0 0 0-15,0 0 3 16,0 0 20-16,0 0 14 0,0 0 6 16,0 0 3-16,0 0-2 15,0 0-8-15,0 0-13 16,0 0-11-16,0 0-13 15,0 0-4-15,6 0 4 16,11 0 16-16,1 0-14 16,9 0 2-16,-4 0-3 15,12 0-1-15,-2 0 2 16,-4 0-2-16,10 0-2 16,-10 0 1-16,6 0-2 15,-8 0 3-15,-8 0-1 16,-3 0-8-16,-11 0-7 0,1 3-2 15,0-2 4 1,0-1 4-16,0 0-10 0,3 0-60 16,-1 0-128-16</inkml:trace>
  <inkml:trace contextRef="#ctx0" brushRef="#br0" timeOffset="-213025.1">461 13934 400 0,'0'0'36'0,"0"0"-25"16,0 0 25-16,0 0 3 15,0 0 19-15,0 0-25 16,0 0-9-16,0-21-19 15,0 16 16-15,0 3 13 0,0-3-15 16,0 2-13-16,0 1-6 16,0-3-6-16,0 2-15 15,-4 1 6-15,4-2 1 16,-2 2 12-16,2 2 2 16,0-2 2-16,0 2 9 15,0 0 13-15,0 0 11 16,0-1 2-16,0 1-7 15,0 0-13-15,0-1-8 16,0-1-9-16,12 1 27 16,5-2-15-16,7 1-12 15,5-2 10-15,4 0-9 16,6 0 8-16,1-2-3 0,5-1 6 16,-5 1 1-16,-5 2 8 15,6 0-11-15,-14 2-9 16,8 2-1-16,-8 0-5 15,-4 0 5-15,7 0 0 16,-3 0-4-16,-4 0 4 16,6 0 0-16,0 0 3 15,-2-1-1-15,2-4 0 16,6 0 1-16,-8-2-2 16,6 3 2-16,-4 0-6 15,0-1 7-15,6 1-4 16,0 0 5-16,-2 0-5 0,6 1 8 15,-4 0 0-15,-6-2 15 16,4 3 1-16,-4-1-18 16,-6 2 3-16,0-1 2 15,-1 1-6-15,1 1-3 16,-2 0 1-16,-3 0-2 16,-5 0 2-16,3 0-3 15,7 0 0-15,-6 0 3 16,7 0 8-16,-3 0-4 15,8 0-4-15,0 0-1 16,-2 0-2-16,-4 0 0 16,1 0 0-16,-7 0-3 15,1 0-9-15,-3 0 1 32,3 0 11-32,-3 0-1 0,-3 0 1 0,-5 0-2 0,5 0 2 15,-2 0 0-15,7 0 0 16,1 0-1-16,3 0 0 15,2 0 0-15,6 0-11 16,4 0 9-16,2 0-13 16,12 0 16-16,-9 0 0 15,9 0 2-15,-8 0-2 16,-10 0 0-16,-2 0 0 16,-4 0 0-16,-5 0 0 15,-1 0-3-15,-5 0 2 0,-3 0-7 16,-3 0-3-1,0 0 2-15,0 1 9 0,5 2 6 16,-5 0-4-16,12-1-2 16,-1 0 2-16,1 1-2 15,3 0 8-15,2-2-7 16,6-1 6-16,-2 2-7 16,2 1 2-16,-5-1-1 15,3 3 0-15,-10-3 0 16,-5 3-1-16,-1-3-1 15,1 2 0-15,0-1-1 16,-1 2 2-16,1-1 2 16,0 0-2-16,-1 0 2 15,5 0-2-15,-5 0 0 16,13-2 0-16,-1 1 0 0,4-2 1 16,-4 1 1-16,6-2-1 15,-5 0-1-15,-3 1 1 16,6 1-1-16,-4 1-2 15,1-2 2-15,-1 0-2 16,0-1 1-16,-6 3 1 16,-1-3 0-16,-4 2 0 15,-1-1 1-15,-5-1-1 16,-6 2 0-16,6-2 5 16,-6 1 10-16,0-1 3 15,0 0 8-15,0 0 3 16,0 0-4-16,0 0-15 0,0 0-10 15,0 0-22-15,6 0-93 16,3 0-250-16</inkml:trace>
  <inkml:trace contextRef="#ctx0" brushRef="#br0" timeOffset="-198902.54">7711 10830 276 0,'0'0'43'0,"0"0"-18"16,0 0 23-16,0 0 26 15,0 0 13-15,0 0-17 16,0 0-13-16,12 7-22 15,-10-7-27-15,1 0-8 16,3 0-4-16,0 0-14 0,0 0-54 16,0 0 52-16,-4 0 4 15,2-1-7-15,-4-1 13 16,5 2-6-16,-5-1-7 16,6 0 2-16,-6-1 1 15,0-1 16-15,6 0-2 16,-6 1-11-16,6-3 13 15,0 3 4-15,-1-3 6 16,-1 1 0-16,2-1 5 16,2-1-4-16,-2 2-7 15,-2 0 1-15,-3 4-3 16,-1 0 0-16,0 0 2 16,0 0 11-16,0 0 18 15,0 0 9-15,-1 0-6 16,-9 0 3-16,-2 0 10 0,1 0 5 15,-13 10-12 1,7 8 0-16,-6 1 8 0,-4 7-18 16,-6 3-10-16,3-1 6 15,1 3-3-15,0 0 8 16,2 0-9-16,-2 2 0 16,2-1 2-16,-2 1-5 15,0-1-4-15,0-1-4 16,0-2-8-16,2-2-1 15,-2 0-2-15,7-2-18 16,-1-3-24-16,6-3-45 16,5-4-61-16,6-11-54 0,6-4-250 15</inkml:trace>
  <inkml:trace contextRef="#ctx0" brushRef="#br0" timeOffset="-197393.03">5752 11947 32 0,'0'0'168'0,"0"0"-92"16,0 0 20-16,0 0 15 15,0 0-5-15,0 0-37 16,0-8-15-16,0 8-9 15,0-1 9-15,0 1-17 16,0 0-5-16,0 0 0 16,0 0 1-16,0 0-5 15,0 0-12-15,-6 0-16 16,-6 10 8-16,-7 13-7 16,-8 6 7-16,-6 10-8 0,-8 3 1 15,8 6 0 1,-4 5-1-16,-1 3 0 0,3 4 0 15,-4-2 1-15,4 1-1 63,-4-5 1-63,1-5 1 0,3-3-2 0,0-7 0 0,12-9 0 0,1-3 0 0,11-7-3 0,5-8-37 16,6-5-65-16,0-7-56 15,6 0-223-15</inkml:trace>
  <inkml:trace contextRef="#ctx0" brushRef="#br0" timeOffset="-180314.88">21900 11659 568 0,'0'0'68'16,"0"0"-31"-16,0 0 22 0,0 0 23 15,0 0-7-15,0 0-21 16,0 0-3-16,0 0-16 16,16-14-9-16,-16 14-5 15,0 0-2-15,0 0-10 16,0-2-2-16,0 2-5 15,0-2 0-15,0-3-2 16,0-2-14-16,-4-4-6 16,-2-2 7-16,0-1 5 15,-5 0-1-15,5 1 5 16,-4 1 3-16,-1-4 0 16,-3 2-2-16,-1 0 2 0,-3-1-2 15,1-1 2-15,-1 2 1 16,1 0 0-16,-1 2 0 15,1 1 0-15,-4-1-3 16,5 1 1-16,-1 1 2 16,-3 0-1-16,-1 1-1 15,-2 1-1-15,-4 2-13 16,1-1 10-16,-5 3 5 16,2-1-1-16,-2 3-3 15,-2-1 4-15,4-1-5 16,0 2 0-16,4-1 1 15,2 3-9-15,0 0-1 16,-1 0 6-16,-3 0-6 16,4 0 6-16,-6 0 3 15,0 0 6-15,-6 6 0 0,2 1 0 16,-2 1 1-16,2 4-1 16,0 1 1-16,4 1-1 15,4 3 0-15,-2 0 0 16,6 0 0-16,-3 1 1 15,5 3-1-15,3 2 0 16,-1 3 4-16,1 0-3 16,5 3 2-16,-1 0 1 15,4 0 1-15,-1 0-3 16,-3-1-1-16,6-2 1 0,0 4-1 16,1-1 0-16,-1 5 9 15,2-3 1-15,4 0-6 16,0-1-1-16,0-1-3 15,0 3 2-15,0-3-1 16,12 2 2-16,3-2-1 16,6 4-1-16,3-1 1 15,-1 0-3-15,0 1 4 16,4 0 0-16,-3-4-3 16,-1-1 0-16,0-2 0 15,4-3 0-15,2-4-1 16,4-4 0-16,2-3-6 15,0-3-6-15,6-2 4 16,-3-1-6-16,7-2 11 16,-4-2-5-16,-1-2-25 0,-1 0 22 15,0 0-14-15,-4-11 7 16,0 0 11-16,0-4 2 16,-1-3 0-16,-3-4 2 15,-5-2 3-15,-3 0 0 16,2 0 3-16,-5 1 5 15,-3 4 4-15,-2-1-1 16,-3 0 0-16,0 1 5 16,-1-1 1-16,-1-2 2 15,2-1-6-15,-5-2-3 0,5 2-3 16,0 0-3 0,-3 3 3-16,-3 8 5 0,-4 0 1 15,-2 3-5 1,0 0-8-16,0-1 5 0,0 2-5 15,0-2-2-15,-2 1-1 16,-4-1-1-16,1 0-7 16,1-3-17-16,2 1-24 15,-2-1-9-15,4-1-21 16,-2 1-25-16,-2 1 39 16,-4-1-154-16</inkml:trace>
  <inkml:trace contextRef="#ctx0" brushRef="#br0" timeOffset="-175573.26">26346 11739 402 0,'0'0'83'0,"0"0"-83"16,0 0 0-16,0 0-15 0,0 0 13 16,0 0 2-1,0 0 0-15,-17-54 4 0,11 42 5 16,-4 3 17-16,2-5 27 15,-5 0 3-15,-1 0-23 16,-7-3-12-16,2-1-21 16,-3 0-1-16,5 1-9 15,1-3 4-15,-1 3 3 16,9-1 3-16,-2 1 0 16,5 3 0-16,-1 0 3 15,0 4-1-15,-6 1-2 16,7-1 1-16,-11 0-1 15,-3-1 0-15,-5-1 0 16,-3-1-1-16,-6 0-3 16,2-1 4-16,-5-1 0 0,4 1 6 15,0 5 10 1,4 2-3-16,3 1 17 0,-2 4-9 16,0 0-10-16,-4 2-9 15,-2 0 0-15,4 0-1 16,-6 6 0-16,4 5 1 15,6 4-2-15,-4 1 1 16,-2 5-1-16,6 3 0 16,-3 5 3-16,3 2 0 15,-2 1 11-15,0 4 3 16,4 0 9-16,-1 1-8 16,3-1 3-16,4 3-5 0,5 0 5 15,-1 2 2-15,3 2-10 16,4-2 2-16,0 1 2 15,6 1-8-15,0-3-4 16,0 1-4-16,12 1 2 16,5-2-2-16,5-2 3 15,3-3-2-15,8-2-1 16,0-3 0-16,2-4-1 16,-1-3 1-16,1-4-1 15,2-1 0-15,4-4-2 16,3-1-3-16,3-2-3 15,-1-5-6-15,1-3-7 16,1-3 5-16,-5 0 0 0,0 0 8 16,-6-6 2-1,-5-5 1-15,1-4 0 0,-7 1 3 16,-1 0 2-16,-6-3 2 16,2 1 0-16,-7-3-2 15,2-1 1-15,-5-3-1 16,5 0 1-16,-9 2 1 15,5-4 2-15,-2 3 3 16,-3-3-1-16,3 2 1 16,-4 1-2-16,2-4-2 15,-4-1 0-15,1-1-2 16,-1 0-1-16,2-4 1 0,-4 0-1 16,4 1-10-1,-2 0-9-15,-2 5-12 0,2 3-44 16,-4 1-54-16,0 1-225 15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4-22T05:27:29.375"/>
    </inkml:context>
    <inkml:brush xml:id="br0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22511 10051 60 0,'0'0'12'0,"0"0"5"16,0 0 28-16,0 0 14 16,0 0-20-16,0 0-22 15,0 0 1-15,0 0 1 16,0 0-4-1,0 0 7-15,0 0 8 16,0 0 0-16,0 0 2 16,0 0-2-16,0 0 0 15,0 0 7-15,0 0-11 16,0 0-12-16,0 0-5 16,0 0-5-16,0 0-1 0,0 0-1 15,0 0 4-15,0 0 6 16,0 0-1-16,0 0 1 0,0 0 5 15,0 0-1-15,0 0 3 16,0 0-1-16,2 0-3 16,-1 0-4-1,3 0 0-15,-1 0 8 0,1 0-3 16,0 0 0-16,1 0-2 16,-1 0-6-16,1 0-4 0,-2 0 2 15,1 0-1-15,-1 0-1 16,2 0-1-16,-1 0-2 31,1 0 1-31,-2 0 0 0,1 0-2 16,1 0 4-16,-2 0 1 0,0 0 2 15,-2 0-4 1,2 0 0-16,1 0-3 16,-1 0 0-16,2 0 3 15,-2 0-2-15,3 0 0 16,0 0-1-16,0 0 2 15,1 0-1-15,-1 0 1 0,-1 0-2 16,1 0 2-16,-2 0-2 16,0 0 0-16,0 0 0 0,-1 0-1 15,0 0 1-15,0 0 1 16,0 0-1-16,0 0 0 31,1 0 1-31,2 0 0 0,-2 0-1 16,2 0 1-16,0 0-1 15,2 0 0-15,-1 0 0 16,1 0 1-16,-2 0 0 16,-2 0-1-16,2 0-1 0,-1 0 1 15,1 0 0-15,-3 0 0 16,1 0 0 0,1 0 0-16,-2 0 0 15,1 0 0-15,-1 0 1 16,3 0 1-16,-3 0-2 15,1 0 0-15,2 0 0 0,1 0 0 16,-1 0 0-16,2 0 2 0,0 0 3 16,1 0 0-16,-2 0 1 15,2 0-4 1,-4 0 1-16,1 0-3 16,-2 0 2-16,1 0-2 15,-1 0 2-15,-1 0-2 16,0 0-2-16,1 0 2 0,1 0 4 15,1 0-3-15,-1 0-1 16,2 0 1-16,-3 0 0 16,1 0 1-16,1 0-1 15,-2 0 3-15,1 0-4 16,-1 0 0 0,1 0 0-16,-1 0 0 0,1 0 1 0,-2 0-1 15,0 0 0-15,1 0 0 16,-1 0 0-16,3 0 1 15,0 0 1-15,0 0 3 16,0 0 0 0,0 0-4-16,0 0 1 0,0 0-2 0,0 0 0 31,-2 0-2-31,2 0 1 16,-1 0 1-16,1 0 0 0,0 0 1 15,-2 0-1 1,1 0 2-16,1 0-2 0,2 0 1 15,-2 0-1-15,2 0 1 16,0 0 0-16,-4 0 0 16,3 0-1-1,-2 0 0-15,-1 0 0 0,-1 0 0 16,2 0-1-16,-1 0 2 0,2 0-1 16,0 0 0-16,2 0 1 15,-1 0 5-15,3 0-2 16,1 0-2-1,-2-1 2-15,3-1-3 0,-2 1 1 16,1 1-1-16,-4-1 0 16,2 1-1-1,-4-2 0-15,-1 2 0 16,1-1 1-16,-2 1 0 0,1 0-1 16,0 0 3-16,1 0-3 15,1 0 3-15,2 0 1 16,-1-3 1-16,0 3-3 0,1 0-1 15,-1 0 2-15,-1-2-1 16,1 2-2-16,0 0 1 0,-3 0-1 31,-1 0 0-31,2-1 0 16,-4 1 0-16,4 0 0 0,-2 0 0 0,2 0 0 31,-2 0-1-31,2 0 2 0,-2 0-1 16,2 0 1-16,-1 0-1 15,1 0 0-15,2-1 1 16,-1 1-1 0,-2 0 3-16,1 0-3 0,-1 0 0 15,-1 0 0-15,5 0 0 16,-2 0 0-16,1 0 0 16,-1 0 1-16,-1-2 0 15,2 2-1-15,-3 0 1 16,1-1 2-16,1 1-2 0,-1-2 3 15,3 1 0-15,-3 1 6 16,1-1-3-16,-2 1-6 0,1 0-1 16,-1-1 2-1,-1 1-2-15,3-2 1 16,-1 2-1 0,-1 0 0-16,1-2 2 0,-2 2 0 15,1 0-1-15,1-1 0 16,2 1 0-16,0 0 0 15,0 0 2-15,0 0 8 16,2-2-3-16,-3 1-5 16,0 1-1-16,0-1-1 15,0 1-1-15,0-2 0 16,0 1 0-16,-2 1 0 0,4 0 0 16,-2 0 1-16,1-2 0 15,-1 1-1-15,-2-1 0 0,1 1 0 16,1-1 1-16,1 2-1 15,-1-1 0-15,-1 1 0 16,-1 0 0 0,1 0 0-16,-2-1 0 0,4 1 0 15,-1 0 1-15,0 0-1 16,-1 0 0 0,-1 0 0-16,1 0 0 0,2 0 0 15,-1 0 2-15,0 0-2 16,2 0 0-16,-2 0 1 15,-1 0-1 1,-2 0-1-16,-1 0 1 16,-1 0 0-16,-1 0-3 0,2 0 3 15,-2 0 0-15,1 0 0 16,-1 0 0-16,2 0 0 0,1 0 0 16,-2 0 0-16,4 0 1 15,-1 0-2-15,4 0 2 16,-2 0-1-16,0 0 2 15,1 0-2-15,-1 0 0 16,1 0-2 0,1 0 4-16,-2 0-2 0,0 1 1 15,0-1 0-15,-3 1-1 0,1-1 0 16,-1 0 0-16,0 0 0 16,2 0 1-16,-2 0 0 15,1 0 1-15,5 0-2 16,-1 0 6-1,-1 0 4-15,1 0-6 16,0 0 0-16,0 0-3 0,1 0 0 16,-1 0 0-1,0 0-1-15,-2 0 0 16,2 0 0-16,-1 0 0 16,2 0 2-16,-3 0-1 15,-1 0-1-15,1 0 0 0,-3 0-1 16,0 0 1-16,1 0 1 0,-3 0-1 31,2 0 0-31,0 0 0 0,2 0 1 16,0 0-1-1,1 0 0-15,2 0 0 0,0 0 0 16,2 0 0-16,2 0 0 16,-1 0-1-16,-2 0 1 15,1 0 0-15,-1 0 0 16,-3 0 0-16,0 0 1 15,-1 0-2-15,-2 0 1 16,-1 0 0-16,1 0 0 0,-1 0 1 16,1 0-1-16,0 0 0 15,0 0 0-15,1 0 0 16,1 0-1-16,4 0 1 0,-2 0 0 16,2 0 1-16,2 0-1 31,0 0 0-31,-1 0 0 0,-1 0 0 15,-1 0 0 1,1 0 1-16,-1 0-1 0,-2 0 0 16,1 0 0-16,-2 0 0 15,-2 0 0-15,1 0 0 16,-1 0-1-16,2 0 2 0,-2 0-1 16,2 0 0-16,0 0 0 15,-2 0 1-15,1 0-1 16,3 0 0-16,-3 0 1 15,3 0-1-15,1 0 0 16,-1 0 0-16,2 0-1 16,2 0 1-16,-1 0 0 0,1 0 0 15,-1 0 0 1,2 0 0-16,-1 0 0 0,0 0 1 16,-2-1-1-16,0 1 0 15,0 0 0 1,-1-1 0-16,-1 1 0 15,-1-1 1-15,1-1-1 16,-1 2 0-16,0 0 0 16,2-2 0-16,-2 1 0 15,3 0 0-15,-2 1 0 16,2-2 0-16,2 2 3 16,-1-1-2-16,1-1 0 0,2 1-1 15,-1 0 0-15,-3 1 0 16,1-2 0-16,-1 1 0 15,0-1 0-15,2 1 0 16,-2 1 1-16,-3-1 1 0,0 1 1 16,-3 0 1-1,2-2 2-15,-2 2-5 0,2-1 2 0,-2 1 0 16,0-1-2 0,0 1 1-16,0-2-2 0,2 1 0 15,2 1 1-15,0-2-1 16,1 1 0-16,1 0 0 15,1-1 0-15,-1 1 0 16,2-1 0 0,0 0 2-16,0 0-2 15,0 0 0-15,0 1 0 16,-3 0 0-16,-1 1 1 16,1-1-1-16,-4 1 0 15,1-2 0-15,-2 2 1 16,1-1-1-16,1-1 1 15,1 1-1-15,1-2 0 0,-1 2 1 16,0-2-1-16,2 1 0 16,0 1 0-16,1-1 0 15,2 0 0-15,1 0-1 16,0 1 0-16,1-1 1 0,0 1 0 16,0-1 1-16,0 1-2 31,-3 0 1-31,1-1 0 0,-1 2 0 15,-2-3 0-15,-2 2 1 16,-3 1-1-16,1-1 0 16,-1-1 2-16,1 2-1 15,-1-1-1-15,0-1-1 16,2 2 1-16,-2 0 1 16,0-1 0-16,2-1 0 0,-1 2 0 15,3-3-1-15,2 2 3 16,0 0-2-16,2-2-1 15,-1 2 1-15,1-2-1 16,0 1 0-16,2 0 3 16,-3 0-3-16,0 0-2 15,-2 1 1-15,-1 0 2 0,-1 1-1 16,0-1 0-16,-1-1 0 16,-1 1 3-16,-1-1-3 0,0 2 0 15,2-1 0-15,-1 0 1 16,2-1 0-16,-2 1-1 15,1 0 2-15,1-1-2 32,-1-1 0-32,1 2 0 0,1 0 0 15,0-2 0-15,1 0-1 16,-1 1 2-16,4-1-1 16,-2 1 0-16,0-1 0 15,-1 1 0-15,1 0-1 16,-1-1 2-16,0 0-1 15,-1 0 0-15,-3 2 0 0,2-4 0 16,-3 4 1-16,3-2 0 16,-1 0-1-16,1 2 0 15,0-2 0-15,-2 0 0 16,2 1 0-16,2-3-1 16,0 2 1-16,0-1 0 15,0 0 0 1,-1 0 0-16,3 0-1 15,-4 0 1-15,2 1 0 16,-2 0 0-16,1-1-2 0,1 1 2 16,-4-1-1-16,4-1 1 15,-2-1 0-15,2 4-4 16,0-3 1 0,-2 1 2-16,2 0-3 0,-1 1 3 0,-3-1 0 15,1 1 1-15,2-1 0 0,-1-1 0 16,5 0-1-16,-4 1 0 15,-1-2 0-15,3 1-1 16,-2 0 0-16,-1 1-1 16,2 0 2-16,-3-1 0 15,1 0 0-15,2 2 1 16,-2-1-4-16,0 0 0 16,0-1 1-16,2 1 1 15,-4 0 1-15,2-1 0 16,-1 1-1-16,2 0 2 15,-1 0-1-15,1 1 2 16,1-1-1 0,-2-1 0-16,3-1 0 15,0 0 0-15,-3 0 0 16,0 2 0-16,0 0 0 16,3-2 0-16,-2 2 0 15,-1 0 1-15,0 0-1 0,0-1 0 16,0 1-1-1,0 0 1-15,-2-2 0 0,3 0-1 0,-1 1 2 16,1 0-1-16,-1 0 0 16,0 2 0-1,0-3-1-15,0 2 1 16,1-1 0-16,-1-1 0 0,0 2 0 16,0-2 1-16,0 0-1 15,0 3 0 1,0-2 0-16,-2 1 0 15,1 1 0-15,0-1 0 0,1-2-1 16,1 2 2-16,-3-2-1 16,1 2 0-16,-1-2 1 15,1 2-1-15,-2 0 0 0,2 0 0 16,-1-1 0 0,0-1 0-16,-2 3-1 15,1-4 1-15,1 1 0 16,1-1 1-16,-1 1-1 0,3 0-1 15,-1-1 0-15,0-1 1 16,-1 1 1-16,0 1 0 16,-2 0 0-16,1 1 0 15,0 1 0-15,-1-2 0 0,0 1-1 16,0-1-1-16,0-1 1 16,0 1 0-1,-1-1-1 1,1-1 0-16,-2 3 2 15,2-1-1-15,-1 1 1 16,1-1 0-16,0 2-1 16,0-3 0-16,0 1 0 0,0 1 1 15,0-2-1-15,-2 1 0 16,2-2 0-16,0 1-3 16,-1-3 3-16,1 4 2 15,1-1-2-15,-1 0 1 16,0 0-1-16,-2 1 1 0,2 0-2 15,-1-1 1-15,1 2 0 16,0-2 0-16,0 1 1 16,2-1 3-1,-1-1-3-15,-1 1 1 0,0 1-1 16,0 2-1-16,-2-1 2 16,2 1-1-16,-1-2 0 15,1 1 1 1,0-1-2-16,-2 2 1 0,4-3-1 15,-3 3 1-15,2 0-1 16,-3-1 0-16,1 0 2 16,1 1 0-16,0-1-2 15,-2 0 1-15,2 0 1 16,0 1-1-16,-1-2 1 16,2 2 0-16,-2 0-1 15,1 0 2-15,1-1-2 0,-3 1 1 16,1 0 0-16,-1 0-2 15,1-2 0-15,1 2 0 16,-2 0 0 0,3-2 2-16,-3 3-1 0,2-1-1 15,-1-1 1-15,-1 0-1 0,2 0 2 16,-1 0 0-16,0 1 0 16,0 0-1-16,-1 0 1 0,-1 1-1 15,3-2 1-15,-1 3-2 16,1-3 1-16,-2 0-1 31,2-1 1-31,0-1-1 16,0 0 0-16,2 0 1 0,-2 0-1 15,1 2 0-15,-1-4 5 16,0 5-2-16,0-3-3 16,2-1 1-16,-4 3-1 15,2 0 0-15,0 1 6 16,0-1-6-16,0-1 0 15,1-1 0-15,1 0 0 0,-2 0 6 16,2-1-3-16,-1-1-2 16,1 2 0-16,-1-1-1 15,3-1 0-15,-2 0 1 16,-1 1-1-16,1-1 0 16,-1 2 1-16,-1 0-1 15,3 0 1 1,-1-1-1-16,-2 1 2 0,1 0-2 15,-1 0 1 1,0 0-1-16,2 0 1 0,-1 0-1 16,0-1 0-16,-1 2 0 15,2-3 1-15,-2 2-1 16,0 0 0-16,0 0 0 16,0 0 2-16,0 0-2 0,0 0 1 15,-1-2-1-15,0 2 0 16,0-1 3-16,1 0-1 15,-2 1-1-15,2-1 3 16,-1 1-3-16,1-1 4 16,0-1-4-16,0 2 2 15,0 0-1-15,-2 0 3 0,1 0-3 16,-1-2-1-16,4 1-1 16,-4-1 0-16,2-1 1 15,2 1-1-15,-2 0 3 16,0 2-3-1,0 2-1 1,0-1 1-16,0-1 1 0,-2 3 1 16,1-3-2-16,-2 2 1 15,1 0 0-15,-1 0-1 16,3 1 2-16,-2-2 0 16,1 1-1-16,1-2-1 15,0 0 0-15,0-1 0 16,0-1 3-16,2-1-3 15,-1 0-4-15,3-2 4 0,-1 3 0 0,2-1-3 32,-1 0 3-32,1 2 3 0,-4 0-3 15,1 2 0-15,-1-1 3 0,-1 1-3 16,-1 1 2-16,1-1-2 16,-2 1 3-16,2 0-3 15,0-1 0 1,0 2-2-16,0-1 1 15,0 1 1-15,-2 1 4 16,1-1-4-16,-1 1 0 16,1 1 0-16,-2-1 0 0,2 0 0 15,-1-2 0-15,1 2 0 16,-1-1 0-16,2-2-1 16,0-2 1-16,2-1 0 0,0 0 1 15,0-1-1 1,-2 2 0-16,1-2-4 0,2-1 4 31,-1 1 0-31,1 2-3 16,-2 1 3-16,-1 0 1 0,0 1-1 15,2-1 0-15,-4 4 2 16,2-1-1-16,-1 1-1 16,-1 1 0-16,-1-4 0 15,2 4 0-15,-1-1 0 16,1 0-1-16,-1 0 1 15,2 0 0-15,0 0 0 16,0-2-2-16,1 1 0 16,1-3 1-16,1 1-7 0,-1-2 8 15,2 1 4 1,-1 1-2-16,-2-1-2 16,2 1 0-16,-1 1 0 0,2-2 1 15,-2 1-1-15,1 0 0 16,0 1 0-16,-2-1 0 15,-1 2 0-15,0 0 1 0,0 1-1 0,0 0 0 16,-2 0 1 0,2 0-1-1,-1 1 0-15,-1 0 0 0,-1 0 0 16,2-1 0-16,1 1 0 0,-1-2 0 16,1 1 0-16,0-2 0 15,0 0 0 1,4 0 0-16,-4-1 0 15,3 0 1-15,-2-1 0 16,2 0-1-16,1 0-4 16,0 0 1-16,0-1 3 0,-1 2 0 15,-1-1-1 1,-1 2 1-16,0 2 1 0,-2 0-1 16,-1 1 1-1,-1 0 0-15,2 0-1 0,1-1 0 16,-2 1 0-16,2-1-2 15,1 0 2-15,-1 0 0 16,1-1 0 0,-1-1-1-16,0 2 1 15,1-1 0-15,1 1 0 16,-2 0 1-16,1 1-2 0,1-3 0 16,1-2-2-1,3 2-2-15,-2-2 5 0,1 1 0 0,1-1 1 16,1 0-1-16,1 1-2 15,2-1-8-15,-3 0 7 16,2 2 3 0,0-1 0-16,-4 2 0 0,-1-1-1 15,-1 2 0-15,-3 2 1 16,3-1 0 0,-3 0 1-16,-3 2-2 0,3 0 2 0,-3-2-1 15,1 2 0-15,3-1-1 16,0-2 0-16,2 0 0 15,3 2-2-15,-3-2 3 16,1 2-1-16,-1 0 0 16,0 0 0-16,0-1 1 15,0 0 0 1,-1 2-1-16,-1-1 1 0,2 0 0 16,-1-1 0-16,2 0-1 0,-1 0 1 31,3 1-5-31,4-2 0 0,-2 0-1 15,-1 2-2-15,2 1 3 16,-3-2 5 0,2 1-1-16,0-2 1 15,2 0-2-15,-3 2 2 0,0-2-1 16,-2 0 2-16,-2 2-1 16,0-1 0-16,0 2 0 0,-2 0 0 0,2-1-2 15,-3 1-1-15,0 0 0 16,2-2-1-16,-4 2 2 31,4 0-3-31,0 0 4 0,1 0-1 16,2-1 1-16,-2 1 1 15,3 0 0 1,-2 0 0-16,1-2 0 16,2 2 0-16,2-2-1 15,0 2-1-15,-1 0-3 16,0-2 1-16,-3 2-1 15,0 0 1-15,-3 0 0 0,-2 0 2 0,0 0 2 16,0 0-1 0,0 0 1-16,2 0 0 0,-1 0 0 15,3 0 0-15,3 0 0 16,0 0 0-16,2 0 0 16,3 0 0-16,-3-1 1 15,1-1-1-15,-1 1 0 16,2-1-1-1,-4 1 1-15,1 1 0 0,0-1 1 0,0-1-1 16,0 2 0-16,0 0 0 16,0 0 0-16,-4 0 0 31,2 0 0-31,-3 0 0 0,-1 0 0 16,1 0-1-16,-2 0 1 15,1 0 0-15,0-1 0 16,1 1 1-16,-1 0-2 0,3 0 1 0,-1 0 0 15,3 0-1-15,1 0 2 16,2 0-1-16,-1 0 0 31,3 0 0-31,3 0 1 16,-4-2-1-16,0 2 0 16,0-1 0-16,-2 1 0 15,0 0 0-15,-2 0 0 16,0 0 1-16,-2 0-1 0,0 0 0 15,-1 0 0-15,-1 0 0 16,0-2 0-16,0 2 0 16,-3 0 0-16,3 0 0 0,1 0 0 15,-1 0 0 1,3 0 0-16,0 0 0 16,3 0 1-16,0-1-1 15,1 1 0-15,2 0 0 16,2-1 0-16,-5-1 0 15,2 2 1-15,-3-1-2 16,-3 1 1-16,1 0 0 0,1-2 1 16,-1 2-1-16,-2 0 0 15,4-1 2-15,-2 0-2 16,-2-1 0-16,2 2 0 16,3 0 0-16,-3 0 0 0,2 0 0 15,-1 0 0-15,-4 0 0 16,0 0 0-16,-2 0 0 15,2 0 0-15,-3 0 0 0,2 0 0 16,-2 0 2-16,1-1-1 16,4 1-1-16,5 0 0 15,-1 0 0-15,6-2 0 16,0 2 0-16,1-1 1 16,2 1-1-16,0-1 0 15,-2 0 1 1,4-1-1-16,-4 0 0 15,2 1 1-15,-3 0-2 16,0-1 1-16,-3 2 0 0,-2 0 0 16,-1 0 0-16,0 0 0 0,-3 0 0 15,-1 0-1-15,0 0 1 16,-3 0 0 0,-2 0 0-16,1 0 1 15,-1 0-1-15,-1 0 0 16,1 0 0-16,2 0 0 15,2 0-1-15,0 0 0 16,2 0 1-16,2 0 0 16,4 0 0-16,1 0 0 0,5 0 1 31,1 0-1-31,2 0 0 0,-3 0 0 16,3 0-1-16,-2 0 1 15,0 0 0-15,0 0 0 16,-3 0 0-16,-1 0 0 15,0 0 0-15,-5-3 0 0,2 2 0 16,-1 0 0-16,-1-1 0 16,-3 2 0-16,2 0-1 15,-3 0 0-15,-1 0 1 16,-2 0-1-16,1 0 1 16,-3 0 0-16,-1 0 0 15,-1 0 0-15,1 0 0 16,-1-1 0-16,2 1 0 0,-1 0 0 15,5 0 1-15,2 0-1 16,2 0 1-16,4 0 0 16,-1 0-2-16,4-1 1 15,1-1-1 1,2 1 1-16,-1-1 0 16,-3 1 0-16,2 0 1 15,-3-1-1-15,0 0 0 16,-1 1 0-16,-1 0 0 0,1-2 0 15,0 3 0-15,-3-3-1 16,-1 2-2-16,-5 1 3 16,1 0 0-16,-4 0 0 0,-1 0 0 15,-1-2 0-15,-1 2 0 32,1 0 0-32,1 0 0 0,0 0 0 0,1 0 0 15,1 0 2-15,0 0-4 0,3 0 2 16,-2 0 0-16,2 0 2 31,3 0-2-31,-2 0 0 0,7 0 0 16,-2-1 0-16,3-1 0 15,2 2 0-15,2 0-2 16,-1-1 2-16,2 1 0 16,0-1 0-16,2 1 2 15,-3 0-2-15,1 0 0 16,-4 0-2-16,-4 0 2 15,-5 0 0-15,-1 0-1 0,-3 0 1 16,1 0 0 0,-2 0 0-16,-1 0 0 0,0 0 0 15,1 1 0-15,0-1-1 16,0 0 1-16,1 0 0 0,-1 0 0 31,4 0 0-31,-1 0 0 16,5 0 0-16,-1 0 0 15,0 0 0-15,3 0-1 16,0 0 1-16,2 0 0 16,-1 0-1-16,0 0 0 0,-3 0 1 15,1 0-1-15,-1 0 1 16,3 0-1-16,-2 0 0 16,2 0-3-1,-3 0 4-15,-3 0 0 0,1 0-2 16,-2 0-3-16,-4 0 0 15,1 0 1-15,-2 0 2 0,0 0-1 16,0 0 3-16,3 0 0 0,-3 0 0 16,3 0-1-16,-3 0 1 15,3-1 0 1,0 1 0-16,-1 0 0 16,0-1 0-16,0 1 0 15,-1 0 0-15,2 0-1 16,0 0 0-16,1 0 1 15,1 0-1 1,-2 0 1-16,-2 0 0 0,4 0 0 16,-2 0 0-16,0 0 0 15,0 0 0-15,-2 0 0 0,1 0 0 16,-2 0 1 0,2 0-1-16,-3 0 0 15,-1 0 0-15,2 0 0 16,-3 0 0-16,4 0 0 0,-3 0 0 15,1 0 0-15,-2-2 0 16,1 2 1-16,1 0-1 16,-1 0 0-1,1 0 0-15,-2 0 1 16,0 0-1-16,0 0 1 16,0 0-1-16,0 0 0 0,0 0 0 0,1 0 0 15,-1 0 1-15,2 0-1 16,-1 0 0-16,-1 0 0 15,2 0 2 1,-1 0-2-16,2 0 0 0,0 0 0 16,-2 0-2-16,2 0 4 15,0 0-2-15,0 0 1 16,2 0-1-16,-2 0 2 16,0 0-2-16,2 0 0 15,-1 0 0-15,0 0 0 0,-1 0 0 16,2 0 0-1,-2 0 0-15,0 0 0 0,1 0 1 16,-1 0-1-16,3 0 1 16,-2 0-1-16,1 0 1 15,0 0-1 1,-2 0-1-16,0 0 1 16,-2 0 0-16,-1 0 0 15,2 0 1-15,-1 0-1 16,3 0 0-16,-2 0 1 15,1 0-1-15,0 0 0 0,0 0 0 16,0 0 0-16,-2 0 0 16,1 0 0-16,-1 0 0 15,1 0 1-15,-1 0-1 16,3 0 3-16,-3 0 2 0,1 0-2 16,-1 0-2-16,3 0 0 15,-1 0-1-15,0 0 1 16,0 0-1-16,-1 0 0 15,-1 0 1-15,1 0-1 16,-2 0 0-16,0 0 1 0,1 0 0 31,-1 0 0-31,0 0-1 16,2 0 1-16,-1 0-1 16,1 0 0-16,1 0-1 15,-2 0 2-15,1 0-1 16,-1 0 0-16,-1 0 0 0,0 0 0 15,0 0 2-15,0 0-2 16,0 0 1-16,0 0-1 0,0 0 0 16,0 0 0-1,3 0 0-15,-3 0-1 0,0 0 1 16,1 0 0-16,-1 0 0 16,0 0 0-1,0 0 0-15,0 0 1 16,0 0-1-16,0 0 0 15,0 0 0-15,0 0-1 0,0 0 1 0,0 0 0 16,0 0 1-16,0 0-1 16,0 0 2-16,0 0-4 15,0 0 2-15,0 0 0 16,0 0 2-16,0 0-2 16,0 0 0-1,0 0-2-15,0 0 4 16,0 0-2-16,0 0 0 15,0 0 0-15,0 0-2 16,0 0 4-16,0 0-2 16,0 0 0-16,0 0 0 15,0 0-2-15,0 0 1 16,0 0-3-16,0 0 1 0,0 0 2 0,0 0 1 16,0 0 3-16,0 0-2 15,0 0-1-15,0 0 0 16,0 0 1-16,0 0-1 15,0 0 1-15,0 0-1 16,0 0 0-16,0 0 0 31,0 0-1-31,0 0-1 0,0 0-3 16,0 0 5-16,0 0 0 16,0 0 2-16,0 0 0 15,0 0-1-15,0 0-1 16,0 0 0-16,0 0 0 15,0 0 0-15,0 0 0 16,0 0 0-16,0 0 0 0,0 0-4 16,0 0-24-16,3 0-101 15,4-5-212-15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16:21:47.10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2639 9747 301 0,'0'0'43'0,"0"0"-24"16,0 0 3-16,0 0-15 15,0 0-3-15,0 0-3 16,0 0 3-16,0 0 1 16,0 0 8-16,0 0 9 0,0 0-2 15,0 0-20-15,0 0-7 16,0 0-59-16,0 0-54 15,0 0 2-15,0 0 92 16,0 0 26-16,0 0 42 16,0 0 61-16,0 0 25 15,0 0-23-15,0 0-10 16,0 0-32-16,0 0-17 16,0 0-28-16,0 0-16 15,0 0 4-15,0 0-5 16,0 0 3-16,0 0 0 0,0 0 19 15,0 0 6-15,0 0 3 16,0 0 3-16,0 0-1 16,0 0-8-16,0 0-11 15,0 0-5-15,0 0-1 16,0 0-3-16,0 0 2 16,0 0-1-16,0 0 0 15,0 0-4-15,0 0 6 16,0 0 0-16,0 0-2 15,0 0-2-15,0 0-5 16,0 0-2-16,0 2-19 16,0 7 21-16,0 4 0 15,0 2 4-15,0 4 2 16,0-1-4-16,-3 4 1 0,-3-1-2 16,4 0 5-16,-2-1-3 15,4-2 0-15,0-1 3 16,0 0 1-16,0-2-2 15,0 0-1-15,0-1 9 16,0 0-7-16,6 0 2 16,3 1 1-16,-3-3-3 15,0 1 7-15,0-4-13 16,0-1 3-16,5-2 1 16,-5-3-4-16,0 0 0 15,0-2 5-15,3-1-5 16,-1 0 3-16,-2 0-6 15,4 0 8-15,-4-4 1 0,5-6 7 16,1-3-13-16,-1 0-3 16,1 0 3-16,-2-1 0 15,-4 2 2-15,1-2-1 16,-1 0 1-16,0-2 1 16,-2-1-2-16,2 0-1 15,-1-2-2-15,-5 1-1 16,0 0 2-16,0 1-11 15,0 0 9-15,0 3 3 16,0-2 0-16,0 2-1 16,0-1 0-16,0 2-12 15,0 2 8-15,0 1-2 16,-5 2-1-16,-1 1-9 0,0-1 15 16,-4 1-5-1,3 1 6-15,-3 0-5 0,4 2-14 16,-2 0 17-16,-1 2-12 15,3 1-3-15,0 1 9 16,-6 0-15-16,7 0 20 16,-5 0 4-16,2 0 0 15,-2 0 0-15,5 0 1 16,-1 0 1-16,4 0-2 16,2 0 0-16,-4 0-18 15,2 6-59-15,2 1-117 16,0 0-279-16</inkml:trace>
  <inkml:trace contextRef="#ctx0" brushRef="#br0" timeOffset="1031.65">2701 9853 217 0,'0'0'178'0,"0"0"-39"15,0 0-1-15,0 0-17 16,0 0-49-16,0 0-27 0,0 13 9 16,0 3 17-16,0 2 3 15,0-1-13-15,0 0-7 16,0-3-11-16,0-3-19 15,0-2-12-15,0-5-5 16,0-1-3-16,0 0-1 16,0-3-3-16,0 0-5 15,0 0-22-15,0 0 1 16,0 0 1-16,0-4-6 16,0-3 4-16,0 1 21 15,0 1 6-15,0 0 3 16,0-1 6-16,0 3 11 15,0-2 4-15,0 0-6 16,0 2-11-16,0 2-7 0,0-2-5 16,0 2 0-16,0 0-15 15,8-1-9-15,-4 2 7 16,2 0-18-16,0-1-7 16,-4-1 7-16,2 1 0 15,1-4 8-15,1 2 23 16,-6-3 9-16,6 0 8 15,0-1 1-15,-6 3 1 16,0-1 5-16,0 1 5 16,0 3-5-16,0 1 3 15,0 0 5-15,0 0-13 0,0 0-5 16,0 5-1 0,0 5 18-16,0 6 5 0,0-2 3 15,0 0-10 1,0-1-8-16,0-2-8 0,0-1-4 15,0-1-12-15,0 0-92 16,0-4-219-16</inkml:trace>
  <inkml:trace contextRef="#ctx0" brushRef="#br0" timeOffset="3560.33">3027 9739 178 0,'0'0'292'15,"0"0"-188"-15,0 0 30 16,0 0-46-16,0 0-38 0,0 0-8 15,0 0-11 1,0 0-4-16,0-4-2 0,4-2 1 16,2-1 3-16,0 0-13 15,-1-3 1-15,-3 1-2 16,4-1-8-16,-2 0-4 16,-4 0 1-16,2 0-3 15,-2 2-1-15,0 2 4 16,0 0 1-16,0 4 0 15,0 1 4-15,0 1-1 16,0-2 5-16,4 2-2 16,-4 0-3-16,0 0-6 15,0 0-2-15,0 0-3 0,0 0-13 16,0 3-3 0,0 8 19-16,0 1 2 0,0 3-2 15,0-1-5-15,0 0-9 16,0-1-7-16,0 0-7 15,0-2 0-15,0-1-5 16,0-3 2-16,0 1 15 16,0-2 10-16,0 1 3 15,0-1-1-15,-4-2 4 16,-2-1 2-16,4-2 0 16,2 1 1-16,-4-2 1 15,4 0 1-15,-2 1-1 0,-2-1 1 16,3 1 1-1,-3 1-4-15,2-2 2 0,-2 3-2 16,2-3-1-16,2 1 4 16,0 0 5-16,0-1 1 15,0 0 7-15,0 2 1 16,0-2 9-16,0 0-2 16,0 1-3-16,6-1 3 15,1 2 9-15,9-2 10 16,-2 1-12-16,1-1-9 15,2 0-15-15,-11 0-9 16,-2 0-13-16,-4 2-79 16,0-2-52-16,0 0-113 15,0 0-482-15</inkml:trace>
  <inkml:trace contextRef="#ctx0" brushRef="#br0" timeOffset="4039.34">2977 9587 408 0,'0'0'143'16,"0"0"-1"-16,0 0-1 16,0 0-75-16,0 0-24 15,0 0 17-15,-12 44-1 0,4-19-24 16,4 2-6 0,2 2-6-16,-1-1-5 0,3-4-2 15,0-2-7 1,0-2-7-16,3-3-1 0,5-5-8 15,10-5-11-15,3-4-74 16,2-3-88-16,4 0-202 16</inkml:trace>
  <inkml:trace contextRef="#ctx0" brushRef="#br0" timeOffset="4272.26">3169 9544 561 0,'0'0'83'0,"0"0"60"16,0 0-39-16,34 97-13 16,-30-62-31-16,-4 4-15 15,0-3-9-15,0-4-23 16,-15-1-13-16,3 0-31 15,-9-4-135-15,-2-6-162 16</inkml:trace>
  <inkml:trace contextRef="#ctx0" brushRef="#br0" timeOffset="25349.6">5294 9802 237 0,'0'0'19'0,"0"0"4"0,0 0 70 15,0 0-25-15,0 0-9 16,0 0-13-16,0 0-5 15,0 0-12-15,12-61-12 16,-12 57 15-16,0 1 0 16,0 1-11-16,0 0-8 15,0 1 6-15,0-1 8 16,0 1-1-16,0 0 10 16,0 1 5-16,0 0-1 15,0 0 1-15,0 0-10 16,0 8-21-16,0 10-5 0,0 9 9 47,-6 4 4-47,0 2-12 0,1 4 7 15,1-2-4-15,4-1-4 0,0-4-3 0,0-2 1 0,0-5-3 16,9-4 0-16,-1-1 0 16,8-6-2-16,-5-3-16 15,7-3-9-15,-7-4-4 16,11-2 6-16,-9 0 12 15,-1-2 3-15,3-11 2 16,-9-5 8-16,6-3 1 16,-6-3-1-16,-6-2 3 0,5-4-3 15,-1 0 3-15,2-3-3 16,-6 1 1-16,0 1-1 16,0 2-1-1,0 5-1-15,0 4-3 0,0 6 4 16,-6 1 1-16,-3 4-2 15,-3 2 0-15,0 0-5 16,-5 1 7-16,5 3-8 16,-5 2 8-16,1 1 0 15,5 0-2-15,-1 0-15 16,6 13-36-16,2 4-88 16,2 2-126-16</inkml:trace>
  <inkml:trace contextRef="#ctx0" brushRef="#br0" timeOffset="25822.46">5341 9891 494 0,'0'0'71'0,"0"0"-7"0,0 0 13 15,0 0-10-15,0 0-12 16,0 0-23-16,0-2-13 15,0 2-5-15,0 0-4 16,0 0-2-16,0 0-1 16,0 0-3-16,0 0 0 15,0 0-1-15,6 0 4 16,0 2 14-16,-1 2 6 16,5-2 1-16,-4 1-1 15,0-3-16-15,-4 3-8 16,1-3-2-16,-3 1 0 0,2 0-1 15,-2-1-1-15,4 0-11 16,-2 0-34-16,2 0-12 16,2-2-63-16,-4-5-230 15</inkml:trace>
  <inkml:trace contextRef="#ctx0" brushRef="#br0" timeOffset="25928.42">5341 9891 755 0</inkml:trace>
  <inkml:trace contextRef="#ctx0" brushRef="#br0" timeOffset="26025.9">5341 9891 755 0,'91'-55'85'0,"-91"55"-42"0,0 2-17 0,0 12-6 0,0 6 49 16,-6 1-36-16,6-2-24 15,-11 1-7-15,7-4-2 16,-4-2-35-16,-2-5-50 15,2-3-65-15,-1-6-175 16</inkml:trace>
  <inkml:trace contextRef="#ctx0" brushRef="#br0" timeOffset="26233.84">5335 9836 338 0,'0'0'371'0,"0"0"-346"0,0 0 20 15,0 0 26-15,0 0-25 16,-6 89-30-16,6-67-16 16,6-5-12-16,0-4-165 15,-6-9-485-15</inkml:trace>
  <inkml:trace contextRef="#ctx0" brushRef="#br0" timeOffset="26990.59">5661 9647 522 0,'0'0'84'0,"0"0"-51"0,0 0 28 16,0 0-24-16,0 0 12 15,0 0-17-15,9-25-6 16,-7 23-2-16,2 1-4 15,-4 1 5-15,6 0-2 16,0 0 0-16,-6 0 4 16,6 0-1-16,-1 0-5 15,-5 0-3-15,6 0 0 16,0 5-1-16,-2 6-4 16,-4 3 0-16,0 4-4 15,0 4 4-15,-4 2-5 0,-8-2-5 16,-5 0 1-1,7-1 0-15,3-6 0 0,-3-2-1 16,8-6-3-16,2-2 0 16,0-5 0-16,0 0 0 15,6 0 0-15,7 0 0 16,3 0-2-16,1-5-2 16,-5 1-15-16,-8 3-64 15,-4 1-83-15,0 0-151 16</inkml:trace>
  <inkml:trace contextRef="#ctx0" brushRef="#br0" timeOffset="27361.46">5579 9599 343 0,'0'0'250'0,"0"0"-193"0,0 0 49 15,0 0-11 1,-62 78-8-16,56-42-10 16,6 2-16-16,0-4-31 0,0-1-17 15,18-5-2-15,9-6-10 16,2-8-1-16,0-7-33 16,10-7-83-16,-10 0-127 15,-6-16-379-15</inkml:trace>
  <inkml:trace contextRef="#ctx0" brushRef="#br0" timeOffset="27623.38">5814 9496 569 0,'0'0'66'16,"0"0"67"-16,0 0-7 15,0 108 11-15,0-69-53 16,0 3-29-16,0-4-20 16,0-4-26-16,0 1-9 15,0-4-25-15,-12-5-130 0,1-6-282 16</inkml:trace>
  <inkml:trace contextRef="#ctx0" brushRef="#br0" timeOffset="32461.78">7258 10070 941 0,'0'0'46'16,"0"0"-46"-16,0 0-3 15,0 0-10-15,0 0-27 16,0 0-90-16,0 0-176 16</inkml:trace>
  <inkml:trace contextRef="#ctx0" brushRef="#br0" timeOffset="32630.73">7542 10098 834 0,'0'0'73'15,"0"0"-73"-15,0 0-62 16,0 0-72-16,0 0-90 15</inkml:trace>
  <inkml:trace contextRef="#ctx0" brushRef="#br0" timeOffset="32787.68">7820 10137 755 0,'0'0'136'0,"0"0"-97"15,0 0-39-15,0 0-47 16,0 0-122-16,79-30-256 16</inkml:trace>
  <inkml:trace contextRef="#ctx0" brushRef="#br0" timeOffset="32963.61">8048 10153 776 0,'0'0'314'0,"0"0"-292"16,0 0 40-16,0 0-44 16,0 0-18-16,0 0-12 15,68-30-28-15,-45 27-72 16,-7-2-164-16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16:23:20.99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27819 3698 315 0,'0'0'21'16,"0"0"-21"-16,0 0 7 15,0 0 19-15,0 0 8 16,0 0-13-16,0 0-5 15,0 0 7-15,0 0 12 16,-41 2 3-16,35-2-19 0,3 0-11 16,-1 0 2-16,2 0-1 15,-2 0-9-15,4 0-1 16,-2-2-17-16,-2-1-24 16,4 0 19-16,-6 0 17 15,0 3-4-15,1 0 7 16,-3 0 3-16,-2 0 0 15,4 0 6-15,4 0 7 16,-1 0-6-16,3 0 1 16,0 0 11-16,0 0 10 15,0 0-2-15,0 0 13 16,0 0 17-16,0 0 11 0,0 0-8 16,0 0-17-1,0 0-7-15,0 0-15 0,0 0-8 16,0 0-10-16,11 0-2 15,10 6 21-15,5 1 4 16,12 0-1-16,7-1 3 16,1 0-1-16,11-1-2 15,1 0-5-15,4 0-5 16,10 1-10-16,-3-2 1 16,5 2 2-16,-4-2-3 15,1 0-4-15,-1 1 4 16,2-2 0-16,-2 2-5 0,-1-3 2 15,-3 3 1 1,-4 0 0-16,-4 0-1 16,4 0-2-16,6 0 3 0,-4 0-3 15,-2 2 0-15,6-2 0 16,-10 0 3-16,4 0-3 16,0 0-1-16,0 0 1 15,0-1 4-15,-2-1-4 16,0-3-5-16,4 0 5 15,-2 0 1-15,2 0 0 16,-2 0-1-16,-2 0-2 16,-7 0 2-16,-7 0-2 15,-5 0-1-15,-2 0 6 16,-6 1-2-16,0-1 3 16,-4 2-4-16,-4-2 0 0,2 0 1 15,0 0-3-15,-2 0 0 16,2 0 2-1,1 0 2-15,-3 0-2 0,-2 0 3 16,2 0-1-16,-1-2-1 16,-5-1-1-16,-2 2 2 15,5-1 1-15,-1 1-3 16,-2 1 0-16,5 0 3 16,-5 0 2-16,-2 0-2 15,-3 0-1-15,7 3-2 16,-1 0 0-16,11 3 0 15,-2-3 0-15,0 2 0 16,-2-2-2 15,-8-3 0-31,-1 0 2 0,-1 0 0 0,5 0-1 0,-1 0-2 0,-2 0 1 16,4-3-3-16,-1 2 3 16,-11 1-3-16,5 0-1 15,-8 0-12-15,3 0-51 16,5 0-63-16,-3 0-154 15</inkml:trace>
  <inkml:trace contextRef="#ctx0" brushRef="#br0" timeOffset="91439.42">10965 10775 161 0,'0'0'43'0,"0"0"-10"16,0 0-15-16,0 0 8 16,0 0-25-16,0 0 6 15,0 0 2-15,0 0 8 16,0-7 1-16,0 7 8 16,0 0 38-16,-6 0-25 15,6 0 0-15,-4 0 4 16,4 1-10-1,0-1 1-15,0 0 8 0,0 2 0 16,0-2 0-16,0 0-21 16,0 0-21-16,0 0 2 15,0 0 11-15,0 0 6 16,0 0-5-16,0 0 1 0,0 0 3 16,0 0-1-1,0 2-8-15,0-2-2 0,0 0 10 16,0 0-4-16,-8 0 2 15,-1 0-15-15,-5 1-5 16,-3 0-14-16,7 1 14 16,-7-2 3-16,11 0 2 15,-4 0 0-15,2 0 2 16,-1 0-1-16,1 0 0 16,-2 0 0-16,8 0 1 15,-4 0-1-15,-3 0-1 31,3 0 0-31,0 0-1 0,-6 0 0 0,7 0 1 16,-7 0-2-16,2 1 1 0,3-1 1 16,-3 0 1-16,4 0 0 15,-2 0 1-15,-1 0 1 16,3 0 1-16,6 0 4 16,-6 0-1-16,6 0-1 15,0 0-2-15,0 0-4 16,0 0 0-16,0 2 0 15,0 1 0-15,-6 2 0 16,6-1 3-16,0 3 6 16,0 0 1-16,0 3 0 15,0 1 1-15,0 4-2 16,0-1-7-16,0 3 0 16,0 4 0-16,0-1 0 0,0 3 0 15,0-1 4-15,0-1-1 16,0 2 3-16,0-3-2 15,0-1 1-15,0-2-5 16,0 1 3-16,0-1-3 16,6 1-1-16,-6-1 0 15,0 0 0-15,0 2-1 16,0-2 1-16,6 0 0 16,-6-1-1-16,0 0-1 15,0 1 1-15,0 0 0 16,0-1 0-16,0 1 0 15,0 0-1-15,0 1 1 0,0 2 0 16,0 1 0-16,0-2 0 16,0-1-1-16,0 1 2 15,0-2-2-15,0-1 1 32,0 1 0-32,0 2 0 0,0-3 0 0,0-1 1 15,0 1-1-15,0-2 0 16,0 3-1-16,0-2 2 15,6 1-1-15,-6 2 0 16,0 1 0-16,0 0-1 16,0-1 1-16,0 2 0 15,0-4 0-15,0 1 0 16,0-1 0-16,0-2 0 0,0 2 0 16,0 1 1-16,0 0-1 15,0 0 1-15,0 0-1 16,0 1 0-16,0-1 0 15,0 0 0-15,0 2 0 16,0-1 0-16,0 1 0 16,0-1 0-16,0 0 0 15,0-1-1-15,5 0 1 16,-1 2-1-16,2-5 1 16,0 6 0-16,0 0 2 15,0-2-1-15,-6 1-1 16,1 0 1-16,3 1-1 0,-4-1 0 15,2 0-1-15,-2 2 1 16,0-1 0-16,0 1 0 16,0-1 0-16,4 2 0 15,-2-5 2-15,4 0 0 16,-2-2-1-16,-2 1-1 16,2-1 0-16,1 2 4 15,-5-1-4-15,0 0 0 16,0-2 0-16,0 0 0 15,6 0-1-15,-6 1 1 16,6-1-1-16,-6 2 1 16,0 0 0-16,6-5 0 15,-6 3 0-15,6 1 2 0,-2-1-2 16,-4 0 0 0,1-1 1-16,-1-1 0 0,0-1-1 15,0 2-1-15,0-2 0 16,0 3 1-16,-1-2 0 15,-3 0 0-15,-2 1-1 16,6-3-1-16,0 1 1 16,0 1 0-16,0 2-1 15,0 0 2-15,-6 2-1 16,6-2 0-16,-6 0 0 16,0-3 0-16,6 0 0 15,-5 0 1-15,1 2-2 31,4-2 2-31,0 2-1 0,0-2 1 0,0-1-3 0,0-1-5 16,0-1 2 0,0 1 3-16,0 2 1 31,0 0 2-31,-2 1 0 0,2 1 0 0,-4-2-1 0,-2 0 1 16,4 2-1-16,-2-1 1 15,-2 0-1-15,6-1-6 16,-1 1 1-16,-3-1 2 15,2-1 2-15,-2 0 1 16,2 1 1-16,-2-1 0 16,2 1 0-16,-2 2 1 15,-2 0-1-15,1 2-2 16,-1-2 2-16,0 3-1 0,0-2 0 16,0 2 1-16,6-4 0 15,0-2 0-15,0-1 0 16,0-2-1-16,0-2 1 15,0-1 13-15,0 1-6 16,0-2 2-16,0-2 8 16,12-1-7-16,0 0-1 15,5 0 5-15,4 0 8 16,5-9-11-16,-5 2 25 16,8 0 21-16,-6 2-55 15,-7 2-1-15,1 2 0 16,-7 1-1-16,-8 0-3 0,2 0 2 15,-2 0 0 1,-2 0 0-16,0 0-4 0,0 0-23 16,0 0-64-16,0 0-66 15,0-5-226-15</inkml:trace>
  <inkml:trace contextRef="#ctx0" brushRef="#br0" timeOffset="91833.29">10971 13139 545 0,'0'0'204'0,"0"0"-190"16,0 0 7-16,0 0 43 0,0 0-7 15,0 0-34-15,0 0-15 16,-68 39-8-16,68-37-1 16,0-2-1-16,0 0-20 15,0 0-25-15,9-10-50 16,3-3 25-16,0 1 36 16,-5 3-13-16,-7 2 49 15,0 5 14-15,0 2 47 16,-1 0 39-16,-15 0-8 15,4 9-30-15,-5 5 21 0,0-1-8 16,11-5-44-16,0-2-19 16,6-3-8-16,0-3-4 15,0 0-29-15,23-13-66 16,4-7-56-16,2-5-89 16,-5 3-189-16</inkml:trace>
  <inkml:trace contextRef="#ctx0" brushRef="#br0" timeOffset="92077.21">10971 13139 532 0,'-22'-95'239'0,"-3"98"-121"0,-8 10 11 0,16 1-26 16,-1-3-59-16,9 0-28 15,7-5-16-15,2-1-5 16,0-5-37-16,13 0-54 16,14-5-36-16,2-9-55 15,-5-2-99-15</inkml:trace>
  <inkml:trace contextRef="#ctx0" brushRef="#br0" timeOffset="92102.2">10971 13139 1 0</inkml:trace>
  <inkml:trace contextRef="#ctx0" brushRef="#br0" timeOffset="92135.19">10971 13139 1 0,'-24'-99'587'0,"3"99"-413"0,2 0-71 0,-8 10 3 16,15 1-19-16,-4-2-46 15,11-2-14-15,5-2-25 16,0-2-2-16,0-3-40 16,3 0-67-16,11 0-10 15,2-8-65-15,1-6-52 16,-7 1-148-16</inkml:trace>
  <inkml:trace contextRef="#ctx0" brushRef="#br0" timeOffset="93459.57">10903 12995 446 0,'0'0'181'16,"0"0"-96"-16,0 0 39 15,0 0-40-15,0 0-38 16,0 0-17-16,0 0 0 16,0 0-15-16,0 0-8 15,-53-13-3-15,53 13-3 16,0-9-30-1,6-3-1-15,2-3 13 0,-2 1-1 16,-6-3 19-16,0 1 1 16,0-2 5 15,0 2 8-31,-6 1 7 0,0 5 12 0,4 6 11 0,-2 4-1 16,4 0-5-16,0 0-31 0,0 0-7 15,0 0-6-15,0 0 2 16,0 0 0-16,0 0-10 15,4-4-35-15,2-5-26 16,0-4-13-16,-4 1 27 16,-2-4 41-16,0 2 20 15,0-1 21-15,0 3 21 16,0 4 10-16,0 4 13 16,-6 2 5-16,4 2-13 15,-2 0-24-15,-2 0-28 16,4 0-5-16,2 0-5 15,0 0 0-15,0 0-18 0,0 0-37 16,0 0-8-16,0-7 12 16,6-7 18-16,-6-2 5 15,0-4 31-15,0-3 2 16,-4 2 17-16,-3 2-2 16,-3 5 26-16,2 5 34 15,2 6-6-15,1 2 5 16,1-1-65-16,4 1-6 15,0-1-3-15,0 1 0 16,0 1-4-16,4-1-10 16,7-7 5-16,3-2-13 15,1-4-35-15,-1-1-38 16,-4-2 6-16,-5-1 47 16,-5 1 42-16,0-3 9 0,0 3 15 15,0 7 19-15,-5 2 28 16,5 6-3-16,-6 2 16 15,6 0-58-15,0 0-26 16,-4 0-1-16,4 0 0 16,0 2-1-16,0 1-9 15,0-3-23-15,0 0-39 63,4 0 21-63,2 0-35 0,-6-11-9 0,5-3 50 0,-5 1 46 0,0-4 3 0,-5 2 45 0,-1 1 6 15,-4 1-2-15,4 6 18 0,4 2 8 16,-2 4-21 0,4 1-26-16,0 0-31 0,0 0-1 15,0 0-4-15,0 0-8 16,0 0 0-16,0 0-27 16,0 0-39-16,4 0 13 15,-4 0 10-15,0-7 35 16,0-4 21-16,0 0 4 15,0-4 17-15,-6-4 4 16,1-2-10-16,1-1 6 16,4 5 0-16,0 5 7 15,0 7-7-15,0 3-17 16,0 2-4-16,0 0 0 16,0 0-12-16,0 0 0 0,0 0 12 15,0 0 4-15,0 0 2 16,0 0-4-16,0 0-2 15,0-4-12-15,6-12-26 16,3-4 5-16,5-6-8 16,-4-2-1-16,7-4-26 15,-7 1-18-15,-5 7 47 16,-3 7 33-16,-2 9-23 16,0 6 29-16,-7 2 95 15,-9 0-72-15,-1 11 42 0,1 3 6 16,-1-1-5-1,5 0-15-15,4-5-6 0,-1-3-15 16,9-2-17-16,0-3-12 16,0 0-1-16,4-5-20 15,9-10-21-15,3-4-61 47,-9 0 21-47,3 0-23 0,-8 1 31 0,-2 1 32 0,0 3 41 0,-2 4 15 16,-8 4 54-16,-3 3 38 15,-3 3-39-15,-1 0-20 16,5 0 4-16,1 6-15 16,5-2-17-16,2 0-19 15,4-4-1-15,0 0-26 16,12 0-117-16,9 0 33 0,2-14-101 16,-2-2-140-16</inkml:trace>
  <inkml:trace contextRef="#ctx0" brushRef="#br0" timeOffset="94828.3">10868 11808 130 0,'0'0'363'15,"0"0"-241"-15,0 0 25 16,0 0-36-16,0 0-43 16,0 0-23-16,-45-38-33 15,43 38-12-15,-3 0 0 16,5 0-6-16,0 2-15 16,5-2-67-16,9 0-45 15,9-8 25 1,-1-11-47-16,-5 1-49 15,-2-2 99-15,-9-1 105 0,-6 0 171 16,0 1-55-16,-9 0 8 0,-9 6-36 16,1 2 0-16,5 10 19 15,-3 2-36-15,3 0-44 16,0 0-11-16,1 9 1 16,5 3-7-16,6-1-10 15,0-1-3-15,0-4-2 16,0-6-11-16,17 0-41 15,-1 0 16-15,-3-13-26 16,-3-2-32-16,-4-3 59 16,-6 0 40-16,0 1 11 15,0 0-3-15,-4 3 20 16,-8 3 12-16,-1 8 0 16,-3 3 22-16,-1 0-44 0,-4 10-12 15,1 5 5-15,-1 0-3 16,9-3 3-16,1-3 2 15,11-6-13-15,0-3-9 16,11 0-26-16,12-7 2 16,1-10-28-16,-3-6-19 15,-4 2 21-15,-11-1 58 16,-6 2 1-16,0 3 17 16,-6 3 6-16,-11 3 41 15,5 4 19-15,-5 6-11 16,0 1-48-16,-1 0 3 15,3 3-3-15,3 4-11 0,6 0-10 16,6-5-3-16,0-2-15 16,23 0-22-16,6 0-26 15,4-16-60-15,2-7-48 16,-8-3 8-16,-15 2-9 16,-12-2 172-16,0-2 38 15,-6 6 71-15,-11 2 17 16,-1 4-3-16,-3 7 7 15,0 7-52-15,7 2-58 16,4 0-1-16,5 0-6 16,5 7-13-16,0 0-1 15,0 0-8-15,17-4-18 16,4-3-56-16,3 0 9 0,-1-6-85 16,-2-8-32-16,-9-2 108 15,-12 1 83-15,0-1 122 16,0 1-7-16,-18 1-34 15,-3 1 29-15,-2 4-12 16,5 5-48-16,-5 4-3 16,6 0-18-16,1 0-20 15,5 0-4-15,5 0-5 16,6 3-5-16,0-2-15 16,17-1-50-16,6 0-13 15,-1-1 18-15,-5-12 4 16,-5-2 38-16,-12-3 23 15,0 1 50-15,0 1-4 0,-6 2 4 16,-11 5 9 0,-1 4-18-16,-3 5 0 0,7 0-20 15,-1 0-17-15,9 0-2 16,6 0-2-16,0 0-6 16,0 0-21-16,21 0-65 15,3-9 33-15,1-5-21 16,2-2-6-16,-6-3 39 15,-9 2 47-15,-6 2 0 16,-6 4 25-16,0 4 27 16,-18 4 7-16,-9 3 28 15,4 0-80-15,-4 6-4 16,3 3-1-16,7-2 4 16,11 2-6-16,6-4-4 0,0 0-15 15,12-5-56-15,11 0-26 16,4 0 65-16,-7-6-2 15,1-3-1-15,-6-2 39 16,-13 3 5-16,-2 2 5 16,0 2 64-16,0 1-25 15,0 1 19-15,-2 2-30 16,-3 0-1-16,1 0-25 16,-2 0 0-16,6 0-11 15,0 0-1-15,-6 0-2 16,6 1 1-16,0-1-1 15,0 0-3-15,0 0 5 0,0 0 8 16,12-13 61-16,-1-8-43 16,5-3-7-16,-3-1-19 15,3 7 0-15,-10 6-27 16,0 7-151-16,-1 4-338 16</inkml:trace>
  <inkml:trace contextRef="#ctx0" brushRef="#br0" timeOffset="97240.47">13143 10778 319 0,'0'0'52'0,"0"0"33"15,0 0 8-15,0 0-7 16,0 0-19-16,0 0-12 16,0-3-27-16,0 3-16 15,0 0-3-15,0 0 7 16,0 0 12-16,0 0-7 16,0 0 1-16,0-1 0 15,0 1 3-15,0 0-6 16,0 0-9-16,0 0-4 0,0 0 1 15,0 0-3-15,0 0-3 16,0 0 1-16,6 0-1 16,-6 0 0-16,4 0 2 15,-2 1-3-15,3 5 4 16,-1 2 13-16,-2 0-3 16,4 3 2-16,-2-2-7 15,-2 4-3-15,2 0-1 16,-2 1-5-16,-2-1 1 15,4 1 0-15,-2 1-1 16,3-4 0-16,-1 3 1 16,-2-1-1-16,2-2 0 15,-2 3 0-15,-2-3 1 0,0 4-1 16,0-3 0 0,0 0 2-16,0 2 0 0,0 0-1 15,0 2-1-15,0-1 1 16,0 1 0-16,0-2 1 15,0 1-2-15,0 1-2 16,4 0 2-16,-4 0 0 16,0-1 2-16,0 0-4 15,0 1 4-15,0-2-2 16,0 2 1-16,-4-2-2 16,4 0 2-16,0 0-2 15,0 1 2-15,0 0-1 0,0 0 0 16,0-1 0-1,0 0 0-15,0-2-1 0,0 1 1 16,0 0 0 0,0 0 0-16,0-2 0 0,0 0 0 15,0 2 0-15,0 0 0 16,0 1 0-16,0 0 1 16,0 0-1-16,0 2 0 15,0-1 0-15,0 1 1 16,0 2-1-16,0-1 0 15,0 0 1-15,0-1-1 16,4-1 0-16,-4 1 0 16,6 0 0-16,-6-2-1 15,0 2 1-15,0-1 0 16,0 1 0-16,0 3 0 16,0-1 0-16,0 1 0 15,0-2 0-15,0 0 0 0,0 0 0 16,0-1 0-16,0-2 0 15,0-2 0-15,0 1 0 16,0 1-2-16,0 1 2 16,0 1 0-16,0 1 0 15,0-1 0-15,0 3 0 16,0-3 1-16,0 3-1 16,0-2 3-16,5-1-3 15,-5-2 1-15,6 3-1 16,-6-1 0-16,0-1 0 0,6 2 0 15,-6 0 2 1,4 1-1-16,-4-1-1 0,0 2 0 16,0 0 0-16,0-3 0 15,0 1 0-15,0 0 0 16,0-3 0-16,0-1 0 16,0-2-1-16,0-1 2 15,0 1-2-15,0 0 2 16,0 0-1-16,0 0 3 15,0 2-2-15,0 1 2 16,0-1-3-16,0 1 9 16,0 0-5-16,-4 0-3 15,-2 2 1-15,6-2 0 16,-6 0 16-16,6-2-16 16,0 2-1-16,0 0 0 0,0 1-1 15,0 2 1-15,0 0 19 16,0-2-18-16,0 1-1 15,0-2 2-15,0 1 21 16,0 0-17-16,0 1-5 16,0-1 2-16,0-1 12 15,0 0-14-15,0 0-2 16,0-1 2-16,0 4 0 16,0-2 0-16,0 2 5 15,0 0 30-15,0-4-34 0,0 1-1 31,0-1-1-15,0-3 0-16,0 3 0 0,0-2 1 0,-5 3 3 0,5 0 1 16,0 0 6-16,0-1 18 15,0-2-28-15,0 1-1 16,0-2-1-16,0 0 0 16,0 1 1-16,-6 3-1 15,6 2 2-15,-4-1 5 16,-2-1 23-16,4 2-28 15,-4-1 0-15,1 1 0 16,1 1 3-16,-4 0 5 16,2-3 3-16,0-2-3 15,1-4-6-15,1 0-4 16,4-2 0-16,0 0 0 0,0-4 0 16,0 0 0-1,0-2-3-15,0 0-22 0,0-7-126 16,0-9-424-16</inkml:trace>
  <inkml:trace contextRef="#ctx0" brushRef="#br0" timeOffset="129474.68">25179 16198 394 0,'0'0'55'16,"0"0"4"-16,0 0 65 15,0 0-9-15,0 0-26 0,0 0-15 16,0 0-9-16,0 0 3 16,0 0-5-16,-13-17-15 15,13 17-12-15,0 0-14 16,0 0-9-16,0 0-4 15,0 0 0-15,0 0-1 16,0 0-3-16,0 0-5 16,-6 10 0-16,4 10 0 15,-8 10 5-15,-1 3 3 16,3 3-3-16,-4 5 6 16,3 1 4-16,-3-2-6 15,1-1-3-15,5-4-2 31,2-4-3-31,-2-5 1 0,4-5-2 0,-2-5 0 0,4-5 0 16,-2-1 0-16,2-7 0 16,0 0 0-16,0-3-3 15,0 0-2-15,0 0-43 16,0 0-80-16,0 0-100 16,0-5-194-16</inkml:trace>
  <inkml:trace contextRef="#ctx0" brushRef="#br0" timeOffset="129963.03">25106 16264 818 0,'0'0'37'0,"0"0"-22"16,0 0 50-16,0 0-6 0,0 0-12 15,0 0-23-15,79-49-4 16,-61 46-7-16,-5 3-4 15,-3 0-5-15,-8 0-3 16,4 0-2-16,-2 2 1 16,-2 11 0-16,1 4 0 15,3 4 6-15,-4 7 10 16,2 0 8-16,2 1-9 16,-2-4-5-16,-4-2 2 15,0-4-2-15,0-1 2 16,0-6-2-16,-14-2-2 15,1-5 1-15,-9-4 7 16,-3-1-3-16,-2 0-4 16,0-7-6-16,4-4-3 15,9-2 0-15,-1 6-12 16,15 3-43-16,0 0-53 0,5 4-110 16,19-1-353-16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16:30:38.53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28319 13400 355 0,'0'0'84'0,"0"0"-22"16,0 0 53-16,0 0-1 0,0 0-24 15,0 0-40-15,0 0-8 16,0 0-12-16,-37-40 7 16,29 39 8-16,-1 1-11 15,1 0-6-15,-2 0-2 16,-1 0-5-16,3 13-6 16,-8 6-1-16,5 7 0 15,1 3 4-15,2 3 8 16,8 0-12-16,0 1 6 15,0-2-11-15,0-3-4 16,18 1-4-16,-1-2 0 16,4-5 0-16,3-1-1 15,-1-4 0-15,0-4-1 16,-1-4 0-16,-3-5 1 0,-2-3 2 16,-1-1-1-16,1 0 1 15,-1-13 3-15,-3-7 3 16,5-4-8-16,3-2-1 15,-5-2-18-15,-3 0 0 16,-1-3-1-16,-8 4-5 16,-2-1 6-16,-2 0 13 15,0 2 2-15,-2 0 4 16,-10 1 1-16,-3 1-1 16,-5 2 1-16,-1 2-1 15,-6 3 2-15,2 2-2 16,-3 7 0-16,-1 5-5 0,2 3-1 15,4 0-52-15,0 17-58 16,1 4-57-16,5 2-243 16</inkml:trace>
  <inkml:trace contextRef="#ctx0" brushRef="#br0" timeOffset="1118.25">28332 14103 359 0,'0'0'120'0,"0"0"-65"0,0 0 46 15,0 0-22-15,0 0-36 16,0 0-15-16,0-20-9 16,0 16 13-16,0 2-4 15,0 0-6-15,0-1 8 16,-5 2-9-16,-3-1-5 16,-2 2-1-16,2-2 0 15,-1 2 3-15,-1 0 2 16,-2 0-9-16,-5 8-6 15,3 12 8-15,-1 4-4 16,1 6 2-16,5 3-1 16,-1-1-2-16,8 1-1 15,2-3-6-15,0-1 2 16,8-1-3-16,13-5-1 16,6-2-1-16,4-5-6 0,6-5 8 15,-6-5 5-15,-4-6-4 16,-4 0 1-16,-5 0 1 15,-3-8 2-15,-1-10 3 16,3-6 2-16,-1-1-10 16,-1-6 0-16,-3-2-1 15,0 2-2-15,-6 1-9 16,-6 2 3-16,0 1 9 16,-4 3 1-16,-10 4-1 15,-7 3 0-15,-6 5 2 16,1 3-4-16,-3 5-2 15,-2 3-4-15,0 1-20 16,2 0-59-16,2 15-9 0,4 3-121 16,7 5-309-16</inkml:trace>
  <inkml:trace contextRef="#ctx0" brushRef="#br0" timeOffset="2070.94">28371 14776 450 0,'0'0'88'16,"0"0"-50"-16,0 0 39 0,0 0-26 15,0 0-21-15,0 0 15 16,6-27 1-16,-6 23 6 15,0 1 8-15,0-1-22 16,-10 1 5-16,-1 0 5 16,3 0-12-16,-4 2-9 15,1 1-7-15,-1 0-6 16,0 0-7-16,1 3-4 16,-5 11-1-16,5 6-1 15,-1 3 4-15,0 0-2 16,7 2-2-16,-1 0-1 15,6 2 0-15,0-3 0 0,0 2 2 16,2-3-2-16,9-5-1 16,7-3 0-16,-1-3 0 15,3-4 0-15,-7-3-2 16,3-5 3-16,-3 0 2 16,5-6 10-16,-3-14-4 15,7-7-2-15,-3-5-3 16,2-4-3-16,-7 2 2 15,1 2 1-15,-11 4-2 16,-4 5 9-16,0 4 9 16,-13 6-10-16,-7 5-9 15,-1 5-2-15,-4 3-6 16,0 0-87-16,11 5-142 0,4 3-407 16</inkml:trace>
  <inkml:trace contextRef="#ctx0" brushRef="#br0" timeOffset="9172.6">27592 12172 258 0,'0'0'152'0,"0"0"-113"0,0 0 39 16,0 0-6-16,0 0-16 16,0 0-10-16,0 0-13 15,12-2-7-15,-8 2 26 16,3 0-2-16,3 0-11 16,-2 5-4-16,2 3 8 15,-5 5-30-15,-3 5-3 16,4 3 6-16,-2 5-6 15,-2 1-3-15,2 1-3 16,-4-1-2-16,6-1 0 16,-4-3-1-16,1 3 2 15,7-2-2-15,-8 1-1 16,2 1 5-16,-2 1 0 0,2 1-3 16,-4 4 3-16,2 0-3 15,4 2 4-15,-3-2-5 16,-1 1 0-16,-2 0 0 15,4 1 1-15,-4-2-2 16,0 3 1-16,0-3 0 16,2-1 0-16,-2 1-1 15,0 1 2-15,0 0 0 16,0 1 2-16,0-2-2 16,0 0 5-16,0-1-6 15,0-2 0-15,0 0-1 16,0-4 2-16,0 3-2 0,0-3 0 15,0 2 1-15,0-2 2 16,0 1 4-16,0-1-1 16,0 1 0-16,0-2-1 15,0-2 1-15,0-2 1 32,0 2-4-32,0-2-1 0,0 1 3 0,6 0-2 15,4 2-1-15,-5-4 2 16,3 3-4-16,-2-1 6 15,0 0-5-15,-2 0 0 16,-2 2-1-16,-2-2 0 16,0 0 0-16,0 1 0 15,0 1 0-15,0-1 4 16,0 2 0-16,0-1-4 16,0-1 3-16,0 4 1 0,0-3-4 15,0 2 1-15,0-3-1 16,0 3 0-16,0 0 0 15,0 1 0-15,0 1 2 16,4 1-2-16,-4-1 1 16,3 1-1-16,-1-1 0 15,-2 0 0-15,0 1 3 16,0-1-3-16,0 2 0 16,-2-1 0-16,-7-4 1 15,3 4 2-15,0-6-2 16,0 5 0-16,2-3 3 15,4-2-4-15,0 1 0 0,0-2 0 16,0 1 0-16,0 0 1 16,0-2 0-16,0 2-1 15,0-2 0-15,0 2 1 16,0-1-1-16,0-1 0 16,0 3 0-16,0-3 0 15,-2 3 0-15,-3 1-1 16,1-1 2-16,-2 1-2 15,6 2 2-15,-2-3-2 16,2 3 2-16,-4-2-1 16,4 1 0-16,0-2 1 15,0 0-1-15,-2 1 0 16,2 2 0-16,-4-2 0 16,2 4 1-16,-1-1-1 0,3 4 1 15,0 2 0-15,0-3-1 16,0 2 0-16,0 1 2 15,0-2-1-15,5 2-1 16,-1-5 0-16,-2 0 0 16,-2-1-1-16,0 0 1 15,0-1 0-15,0 0 0 16,-8-1-1-16,-3 0 1 16,5-2 0-16,-4-3 0 15,4-2 0-15,1-5 1 16,1 0-1-16,2 0 0 15,-2 0 0-15,2-1 0 0,-4 0 0 16,2-2 0-16,2 0 0 16,-3-1 0-16,5-3 0 15,-4-1 0-15,2-1-1 16,-2-1 1-16,2-2 0 16,-2 0-1-16,-2 3 1 15,-2-3 2-15,-3 0 2 16,-5 2 0-16,-1 0 13 15,-4 3 18-15,-3-2-8 16,1 2-7-16,0 0-13 16,2-4-7-16,7-2 0 15,10 0-40-15,8-10-112 0,42-18-480 16</inkml:trace>
  <inkml:trace contextRef="#ctx0" brushRef="#br0" timeOffset="10438.94">28007 13034 123 0,'0'0'88'0,"0"0"-5"15,0 0 39-15,0 0 1 16,0 0-26-16,0 0-9 16,0 0-11-16,-4 0-24 15,4 6-30-15,-2 5-10 16,-2 10 30-16,2 8 2 16,2 8 7-16,-4 5 0 15,-1 5-12-15,3 2-18 16,-4 2-12-16,2 2 6 0,2 2-6 15,-2 2-4-15,2 1-1 16,2-2 0-16,-4 7 1 16,2 3-4-16,-1 1 0 15,1 1 1-15,-2-4 1 16,4-8 3-16,0 1 1 16,-2-2 0-16,2-2-5 15,0 0-1-15,0-2-1 16,0-1 1-16,-4-6-2 15,4 0 0-15,-6-2 1 16,2-2 0-16,2-2-1 16,-4-2 0-16,3-2 1 15,1 1 0-15,-2 0-1 16,4 3 0-16,0-1 2 0,0 2-1 16,0-4 2-16,0 1 5 15,6-3-1-15,-3 1-2 16,3 0 3-16,-4-1 1 15,2-3 0-15,-4-5 0 16,6-2-6-16,-6-3-2 16,0-3 0-16,4-3-2 15,-2-6 0-15,2-2-12 16,-2-3-42-16,3-3-62 16,5-7-104-16,2-20-184 15</inkml:trace>
  <inkml:trace contextRef="#ctx0" brushRef="#br0" timeOffset="11852.54">28051 13061 511 0,'0'0'120'0,"0"0"-106"16,0 0 40-16,0 0-23 15,0 0 52-15,92 3-36 16,-30-3-18-16,13 0 8 15,10 0 3-15,-3 4-13 16,-9 2 0-16,-16 2-27 16,-19-2-1-16,-9 0 1 15,-11-3-1-15,-3-2 1 16,-7 1 1-16,4-2 1 0,-3 0 4 16,3 0-2-16,6 2 2 15,5 1 2-15,6 4 0 16,2 3 7-16,0 3 19 15,-2 5-24-15,-2 3-10 16,-11 3-6-16,-3 2 6 16,-3 3 14-16,-8 0-11 15,2 1-1-15,-4 2 2 16,0 1 3-16,0 2 17 16,0 2-3-16,0 4 6 15,0 0 3-15,-4 1-16 16,4-3 0-16,-2 4-5 0,2 3 0 15,-4 4-2-15,2 1 0 16,-8 1-2 0,-1-2 1-16,3-2-1 0,-8-3 0 15,5 5-1-15,-5 1 0 16,9 0-3-16,-5 1-1 16,2-1 1-16,4-2-1 15,1-5-1-15,3-2 1 16,2 3-1-16,0-3 1 15,0 1 1-15,0 0-1 16,0-2 0-16,0 0-2 16,0-3 2-16,0 0-1 15,-4-8-3-15,2 1 1 16,-4-1 0-16,-2-3 1 16,3 2 0-16,3 2 2 0,-2 1 0 15,-2-1 1-15,4 3-1 16,-4-1 0-16,-4-1 0 15,5 1 0-15,-3-5 0 16,-2-1 0-16,4-3 0 16,-1-4-1-16,1-6 1 15,-4 0-1-15,10-1-5 16,-10 0-1-16,5-2 3 16,-3 2 2-16,-2-2 2 15,-1 2 0-15,-3-2-1 0,2 1-2 16,-7-2 2-1,5-3 0-15,-1 0 1 0,-3 0-1 16,1-1-10-16,-4-1-2 16,1-1 10-16,3 1 3 15,-1-3 0-15,1 1 0 16,-2-1 0-16,1-1 1 16,-5-1 0-16,-2 0 0 15,-6 0 1-15,6 0-1 16,-5 0 5-16,-2-3 4 15,-1-7-6-15,4-2-2 16,-4-2-2-16,3 1 0 16,1 1 2-16,-4 2 0 15,2 3-1-15,0 3 6 16,0 3 2-16,2 1-4 0,2 0-2 16,4 1-3-16,6 5-1 15,5-1-3-15,8-5-19 16,4 0-59-16,27 0-128 15,20-21-309-15</inkml:trace>
  <inkml:trace contextRef="#ctx0" brushRef="#br0" timeOffset="12519.32">29542 13541 896 0,'0'0'44'16,"0"0"-11"-16,79-26 45 16,-42 19-47-16,0 4-31 15,-2 3-8-15,3 0-102 16,-1 0-181-16</inkml:trace>
  <inkml:trace contextRef="#ctx0" brushRef="#br0" timeOffset="13005.16">30201 13283 773 0,'0'0'137'15,"0"0"-96"-15,0 0 59 16,0 0-31-16,0 0-44 16,87-35-18-16,-77 41-7 15,-5 17 0-15,-5 9 4 16,0 3 9-16,0 0 0 15,0-3-5-15,0-4-1 16,0-3-5-16,0-4-2 16,6-7-5-16,8-3-3 0,3-2-26 15,6 2-66 1,3 4 7-16,-9 1 43 16,-3 1 46-16,-5 3 4 0,-9-3 11 15,0 0 59-15,-9 0 30 16,-15-3-13-16,-1-2-29 15,0-1-22-15,11-4-15 16,5-3-19-16,7-3-2 16,2 2-43-16,0-1-102 15,8-2-184-15</inkml:trace>
  <inkml:trace contextRef="#ctx0" brushRef="#br0" timeOffset="13456.67">30608 13326 667 0,'0'0'144'0,"0"0"-131"16,0 0 51-16,0 0-33 15,0 0-15-15,-64 83-4 0,64-59-11 16,0 1-2-16,9-5-6 16,5-6-33-16,7-7-23 15,4-7-7-15,3 0 9 16,1-17 61-16,-6-10 9 15,-8-6 9-15,-5-6-6 16,-10-7 20-16,0-3 21 16,-6-1-9-16,-13 5-3 15,-1 11 37-15,-7 9-29 16,-6 9-9-16,2 9-19 16,-2 7-13-16,4 0-8 15,2 20-4-15,8 5-2 16,9 3-56-16,10-4-143 0,0-2-280 15</inkml:trace>
  <inkml:trace contextRef="#ctx0" brushRef="#br0" timeOffset="13823.76">30869 13292 503 0,'0'0'156'0,"0"0"-143"16,-13 74 30 0,13-46-6-16,5-4-24 0,15-4-10 15,5-9 0-15,0-7-6 16,2-4 7-16,-3-5 0 15,-7-17 21-15,-7-4-14 16,-10-5 48-16,0-2 34 16,0 0-4-16,-16 5-39 15,3 6 1-15,-9 7 10 16,5 10-35-16,-1 5-25 16,3 0-1-16,3 10-7 15,5 9-16-15,3 4-86 0,4 1-115 16,6-3-131-1</inkml:trace>
  <inkml:trace contextRef="#ctx0" brushRef="#br0" timeOffset="14119">31179 13227 136 0,'0'0'440'0,"0"0"-365"16,0 0 79-16,-27 107-46 16,27-58-17-16,0-1-35 15,0 1-22-15,0-4-17 16,6-5-10-16,4-10 0 0,-8-9-6 16,1-8 3-16,-3-7-1 15,0-5-1-15,0-1 1 16,0 0 8-16,0-18-11 15,6-8-97-15,2-9-48 16,-2-7-81-16,0-5-236 16</inkml:trace>
  <inkml:trace contextRef="#ctx0" brushRef="#br0" timeOffset="14310.18">31197 13276 128 0,'0'0'86'0,"0"0"-72"16,0 0 105-16,0 0 8 0,81 17-20 15,-69 1 15-15,3-2-12 16,-9 1-29-16,0-3 3 31,-6 1-16-31,0-1-28 0,-12 0 1 0,-9 0-13 16,2 0-20-16,-3 0-8 16,7-1-23-16,9-5-122 15,6-4-96-15,4-4-277 16</inkml:trace>
  <inkml:trace contextRef="#ctx0" brushRef="#br0" timeOffset="14624.47">31460 13293 488 0,'0'0'209'0,"0"0"-192"15,0 0 89-15,0 0-64 16,0 0-18-16,-29 90-10 15,29-64-12-15,10-4-2 16,3-7-20-16,9-5-9 16,1-8 2-16,4-2 18 15,-2-9 9-15,-1-12 29 16,-5-6 2-16,-11-1 8 16,-4 1 5-16,-4 4-25 15,0 7 5-15,0 8 18 0,0 6-32 16,-10 2-10-1,-4 0-2-15,-5 0-12 0,2 10-51 16,-1 5-95-16,10-3-180 16</inkml:trace>
  <inkml:trace contextRef="#ctx0" brushRef="#br0" timeOffset="15142.3">31830 13276 703 0,'0'0'73'15,"0"0"-68"-15,0 0 32 16,0 0-15-16,-25 74-15 0,25-55-7 16,0-4-2-16,0-6-6 15,6-6-4-15,2-3 12 16,3 0 2-16,5-14 40 15,-1-5-10-15,-1-2 20 16,-4-4-15-16,-3 3 3 16,-7-2-38-16,0 1-2 15,0 3-6-15,0 5 1 16,-13 0-22-16,-5 5-17 16,-3 0 26-16,6 2-30 15,1 0 24-15,14-2 7 16,0-3 14-16,12-5-24 0,15-7 27 15,4-7 1-15,2-5 31 16,0-4-1-16,-2-5-8 16,-2-6 7-16,-8-6-23 15,-5-1 5-15,-11 1-8 16,-5 8 17-16,0 13 27 16,-3 14 51-16,-17 10-53 15,-5 11-30-15,-6 2-10 16,-4 29-4-16,-2 19 0 15,2 14-2-15,18 11-2 16,5 7-3-16,12 5-63 16,4 2-151-16,19 3-346 15</inkml:trace>
  <inkml:trace contextRef="#ctx0" brushRef="#br0" timeOffset="16267.93">29865 14337 734 0,'0'0'131'0,"0"0"-123"16,0 0 52-16,0 0 5 16,0 0-32-16,105 0-33 15,-72 0-9-15,-6 0-142 16,2-4-374-16</inkml:trace>
  <inkml:trace contextRef="#ctx0" brushRef="#br0" timeOffset="17139.48">30377 14182 495 0,'0'0'194'0,"0"0"-110"15,0 0 25-15,0 0-54 16,0 0-9-16,0 0 39 16,-33 105-52-16,23-69 5 15,5-4-23-15,3 0-8 0,2-6-7 16,0-7 0-1,19-7-8-15,12-9 0 0,4-3-3 16,0-2-32-16,-6-18 18 16,-8-5-14-16,-9-5 15 15,-10-4-10-15,-2-1 34 16,-6-2 5-16,-12 4 13 16,-1 5 4-16,-6 8 7 15,0 7-18-15,-2 8-3 16,3 5-8-16,9 0 0 15,7 0-1-15,8 0-4 16,0 0-24-16,8 0-29 16,17 0-2-16,4-12 31 15,2-8 23-15,-4-5 6 0,-9-4 7 16,-7-3 13 15,-5-2 21-31,-6 3 7 0,0 6 5 0,0 7 1 0,-2 8 2 16,-4 8-29-16,1 2-16 15,-1 2-11-15,-4 22-5 16,4 9 1-16,0 8-5 16,6 4-52-16,0-1-127 15,0-5-79-15,10-9-205 16</inkml:trace>
  <inkml:trace contextRef="#ctx0" brushRef="#br0" timeOffset="17489.36">30670 14128 460 0,'0'0'272'16,"0"0"-219"-16,0 0 73 16,-51 80-10-16,45-46-43 15,6-1-26-15,0-3-24 16,10-6-9-16,13-7-11 15,6-8-3-15,8-9 0 16,-2 0 0-16,-6-8-3 16,-2-12-25-16,-9-3 0 0,-5-1-5 15,-7 2 26 1,0 6 7-16,-2 8 17 0,-4 3 29 16,0 5 6-16,0 0-23 15,0 0-22-15,0 18-6 16,0 4 6-16,6 7 17 15,1-1-16-15,5-4-8 16,4-1-8-16,5-9-90 16,-2-11-189-16</inkml:trace>
  <inkml:trace contextRef="#ctx0" brushRef="#br0" timeOffset="17890.24">31051 14123 107 0,'0'0'296'0,"0"0"-212"0,0 0 61 16,0 0-10-1,0 0-31-15,0 0-11 16,16-21-16-16,-16 21-48 0,0 21-26 16,0 16 64-1,0 10-8-15,-6 5-26 0,4 2 3 16,-2-3-18-16,4-7-11 15,0-5-5-15,0-6-2 16,0-7 0-16,4-9-1 16,-2-7-11-16,4-9-77 15,4-1-67-15,-3-6-162 16</inkml:trace>
  <inkml:trace contextRef="#ctx0" brushRef="#br0" timeOffset="18135.14">31084 14078 541 0,'0'0'4'16,"0"0"-4"-16,0 0 21 16,95 24 5-16,-70-1 10 15,-3 4 24-15,-7 0-1 16,-9-3 11-16,-6-3 1 15,0-3-7-15,-12-2-11 16,-7 0-1-16,-4-1-25 16,3 0-24-16,-1 0-3 15,11-1-69-15,10-4-252 0</inkml:trace>
  <inkml:trace contextRef="#ctx0" brushRef="#br0" timeOffset="18279.32">31363 14368 979 0,'0'0'30'15,"0"0"-2"-15,0 0-28 16,0 0-23-16,0 0-276 16</inkml:trace>
  <inkml:trace contextRef="#ctx0" brushRef="#br0" timeOffset="18946.72">31588 14092 754 0,'0'0'70'0,"0"0"49"15,-15 78 3-15,15-47-39 16,0-3-38-16,9-3 2 16,5-8-16-16,1-6-15 15,-3-6-16-15,6-5-3 16,-1 0 2-16,6-16-11 16,-1-10-55-16,-3-4-22 15,-2-2 5-15,3 5 32 16,-7 6 24-16,-3 9 28 15,-8 10 24-15,2 2 40 16,-4 0-12-16,2 1-14 16,4 18 13-16,3 8 46 15,-3 1-42-15,0 3-10 0,2-3-19 16,-3-2-20 0,3-3-5-16,-2-8-1 0,-4-3-9 15,2-7-80-15,-2-5-110 16,2 0-241-16</inkml:trace>
  <inkml:trace contextRef="#ctx0" brushRef="#br0" timeOffset="20060.24">32001 14095 586 0,'0'0'52'0,"0"0"54"0,-47 87 5 16,40-55-28 0,-5-2-18-16,6-10-12 0,2-3 6 15,4-9-19-15,0-6-11 16,0-2 14-16,0 0 22 16,16-4-31-16,9-11-2 15,2 1-30-15,6 1-2 16,-8 6-10-16,-1 1-25 15,-3 3-21-15,-6 3-6 16,-7-1 0-16,4-2-29 16,-6-1-13-16,3-5 30 15,-3 1 34-15,0-2 32 0,-4 0 8 16,-2 5 27-16,4 1 36 16,-4 4 37-16,0 0-2 15,0 0-40-15,0 1-35 16,0 17-17-16,-4 6 25 15,2 2-15-15,2-1-4 16,0 0-8-16,2-6-3 16,13-1-1-16,3-9-7 15,5-3 4-15,4-6 3 16,2 0-5-16,4-5-2 16,4-9-14-16,-4-4 3 15,-4-3-2-15,0-3 19 16,-10 1-4-16,-5 0 3 15,-8 2-14-15,-6 4-2 16,0 3 13-16,-6 3-20 0,-11 5 14 16,-5 5 8-16,-1 1 3 15,4 0 1-15,-3 17 9 16,1 9 9-16,7 5-1 16,3 5 0-16,5-2-5 15,6-3-8-15,0-7-5 16,17-4-1-16,7-9-3 15,11-8 3-15,-1-3-21 16,9-3-8-16,4-15-51 16,-7-3 24-16,1-6 10 15,-4 0-3-15,-6 1 35 16,-8 6 15-16,-7 6 3 16,-13 7-1-16,-3 7 13 0,0 0 4 15,-3 3-19-15,-9 15 0 16,2 7-2-16,4 2 1 15,6-3 1-15,0-3-2 16,4-9-10-16,14-3-7 16,-1-7 18-16,1-2 1 15,3-6 7-15,-7-13 15 16,-5-4 19-16,-1-6 8 16,-4-4 9-16,-4-4-24 15,0 1-29-15,0 4-5 16,0 4-1-16,-12 7-20 15,-3 7 6-15,3 7 3 0,6 3-13 16,0 3 24-16,6-3 0 16,10-1-4-16,13-4-28 15,10-5 33-15,2-4 0 16,0-8 14-16,-2-7 45 16,-8-6 15-16,-9-6-1 15,-3-1-32-15,-9 7-28 16,-4 9 16-16,0 9 23 15,-9 13-33-15,-11 8-12 16,-3 3-5-16,-4 27-2 16,4 17 0-16,5 11 4 15,6 4-4-15,9 1-1 0,3-7-5 16,0-4-18-16,9-6-57 16,5-10-69-1,1-9-68-15,1-11-146 0</inkml:trace>
  <inkml:trace contextRef="#ctx0" brushRef="#br0" timeOffset="20358.14">33001 14123 785 0,'0'0'85'16,"0"0"-26"-16,0 0-20 16,0 0 75-16,0 0-24 15,-23 81-37-15,17-60-15 16,4-2-19-16,2-6-11 0,0-6-8 15,8-4-3 1,13-3 3-16,4 0 4 0,6-13 0 16,-2 0-4-16,-4-1-2 15,-3 2 2-15,-11 5 0 16,-7 3 8-16,-2 4 21 16,-2 0 10-16,0 0-38 15,4 17 8-15,-4 6 4 16,2 5 8-16,-2 4-21 15,10 0-9-15,-4-1-187 16,1-1-586-16</inkml:trace>
  <inkml:trace contextRef="#ctx0" brushRef="#br0" timeOffset="21058.91">29720 15279 890 0,'0'0'91'15,"0"0"-59"-15,0 0 28 16,107 0-27-16,-45 0-16 16,7 0-12-16,11 7-5 15,-7-3-93-15</inkml:trace>
  <inkml:trace contextRef="#ctx0" brushRef="#br0" timeOffset="21661.71">30553 15265 845 0,'0'0'97'0,"0"0"-94"0,0 0 23 15,0 0 18-15,0 0-11 16,29 81-19-16,-21-61-5 16,10-5-5-16,3-4-1 15,6-7-3-15,2-4 0 16,4 0-5-16,-10-8-14 15,-5-6 6-15,-10-1 13 16,-8-2 1-16,0-2 12 16,-2 1 2-16,-20-1 3 15,-3 3-11-15,-12 2-5 0,2 3 3 16,-3-1 8-16,1 3-8 16,0-1-2-16,8 0 3 15,6 0 0-15,9-3-3 16,8-2-1-16,6-5-2 15,14-6-4-15,25-3-4 16,11-7 8-16,12 1 2 16,-4 4 0-16,-8 4 0 15,-18 12-2-15,-17 9-3 16,-15 6-64-16,-6 0-118 16,-17 20-167-16</inkml:trace>
  <inkml:trace contextRef="#ctx0" brushRef="#br0" timeOffset="22118.56">30976 15194 579 0,'0'0'109'16,"0"0"-10"-16,0 0 22 16,0 0-33-16,0 0-16 0,-95-22 0 15,70 46-36-15,-2 4-4 16,13 1-4-16,2 4-12 15,8-5-15-15,4-5-1 16,12-4-7-16,15-9-8 16,4-10-30-16,6 0-32 15,-2-13 23-15,-2-11 37 16,-8-2 17-16,-8 4 3 16,-7 6 1-16,-8 7 15 15,-2 8 35-15,0 1-9 0,0 4-38 16,0 16-6-1,-12 6 3-15,7 1-3 0,3 0-1 16,2-4-6-16,0-4-81 16,7-9-233-16</inkml:trace>
  <inkml:trace contextRef="#ctx0" brushRef="#br0" timeOffset="22608.4">31237 15210 635 0,'0'0'128'15,"0"0"-13"-15,0 0 24 16,-44 76-39-16,38-59-40 15,0-2-24-15,6-7-8 16,0-4-10-16,0-4-4 16,16 0-7-16,15-4 8 15,6-13-7-15,-3-2-8 16,-1 4-26-16,-9 1-21 16,-11 5 19-16,-3 3 0 15,-4 2 7-15,-6 3 10 16,0 1-6-16,0 0-18 0,-10 0 20 15,-4 1 9-15,-3 10 6 16,2 5 1-16,-1 1-1 16,-1 3 3-16,5 0 29 15,0 0 11-15,5-1-2 16,3-5-10-16,4-4-6 16,0-3-4-16,0-2-8 15,11-1-11-15,16-4 1 16,3 0-3-16,2 0 0 15,-2 0-117-15,-3 0-102 16,-4-4-233-16</inkml:trace>
  <inkml:trace contextRef="#ctx0" brushRef="#br0" timeOffset="22967.28">31664 15216 576 0,'0'0'217'0,"0"0"-216"16,0 0 73-16,0 0-4 16,-41 94-5-16,29-59-8 15,1-3-8-15,1-7-30 16,8-5-5-16,2-8-4 16,0-4-7-16,0-8-3 15,0 0-3-15,0-4-1 16,2-16-60-16,2-6-69 0,-4-5 2 15,0-1-53-15,0-4 50 16,0 4 77-16,0 3 57 16,0 7 90-16,-6 5 42 15,0 5 6-15,2 5-21 16,4 5 27-16,0 2-52 16,0 0-46-16,4 0-37 15,14 2-9-15,1 10 12 16,8 1-12-16,0 1-19 15,-1-2-241-15,-5 4-283 16</inkml:trace>
  <inkml:trace contextRef="#ctx0" brushRef="#br0" timeOffset="23093.75">31881 15426 845 0,'0'0'173'0,"0"0"-146"31,0 0 42-31,0 0-69 0,0 0-101 0,0 0-669 16</inkml:trace>
  <inkml:trace contextRef="#ctx0" brushRef="#br0" timeOffset="23814.51">32317 15200 646 0,'0'0'131'0,"0"0"-97"16,0 0 26-16,0 0-39 0,0 0 69 15,-35 73-13-15,19-41-14 16,1-2-7-16,1-6-9 15,5-6-17-15,3-7-3 16,4-5-12-16,2-5 1 16,0-1 14-16,2-1 11 15,21-18-26-15,8-6 4 16,4-6-19-16,-4 1-6 16,-6 4-16-16,-5 7-18 15,-9 7 30-15,-5 4 3 0,0 3-9 16,-2 4-4-1,2-1-2-15,-6 2 5 0,1 0-9 16,3 0-7-16,-2 0 28 16,2 0 5-16,2 1 0 15,-4 6 0-15,8 0 4 16,-5-3-4-16,5 0 0 16,-4-1 0-16,0 0 2 15,2 1 3-15,-5-1-1 16,3 4-2-16,-6 2-1 15,0 2 14-15,0 3 10 16,0 3 8-16,0 2 1 16,0-2-14-16,-6 0-2 15,1-5 3-15,-1 0-14 16,0-5-5-16,6-2-2 0,-4-2-1 16,4-3-17-16,0 0-71 15,0 0-110-15,16 0-228 16</inkml:trace>
  <inkml:trace contextRef="#ctx0" brushRef="#br0" timeOffset="24091.93">32683 15122 254 0,'0'0'473'15,"0"0"-469"-15,0 0 110 16,-17 102-12-16,3-56-4 16,-1 4-5-16,1 0-23 15,0-4-28-15,7-4-3 16,3-7-3-16,-2-5-28 16,6-9-6-16,-2-7-2 15,2-7-2-15,0-7-14 16,0 0-43-16,0-7-41 15,8-13-131-15,2-7-177 16</inkml:trace>
  <inkml:trace contextRef="#ctx0" brushRef="#br0" timeOffset="24401.83">32660 15265 634 0,'0'0'69'15,"0"0"-45"-15,0 0 33 16,0 0-33-16,0 0-6 15,0 0-5-15,95-16-2 16,-87 16 19-16,1 0 18 16,-3 0 11-16,-4 0-7 15,4 0-34-15,-2 10-14 16,2 3 7-16,-3 1 0 16,-1 2 26-16,-2 0-15 15,4-2 0-15,-4-4 0 16,0-2-3-16,2-4-2 15,-2-2-1-15,0-2 9 0,0 0 1 16,4 0-6 0,-4 0-18-16,2 0-2 0,2 0-10 15,-2 0-57-15,2 0-112 16,-2 0-286-16</inkml:trace>
  <inkml:trace contextRef="#ctx0" brushRef="#br0" timeOffset="24741.71">32937 15153 587 0,'0'0'80'16,"0"0"51"-16,0 0 9 16,-58 88-39-16,31-48 12 15,0-2-27-15,1 2-22 16,7-4-18-16,5-3-26 0,3-2-7 15,5-7-11-15,6-6-2 16,0-2-14-16,0-8-99 16,8-6-210-16</inkml:trace>
  <inkml:trace contextRef="#ctx0" brushRef="#br0" timeOffset="25558.44">32983 15392 1056 0,'0'0'0'15,"0"0"0"-15,86-50 19 16,-53 33-19-16,0 0 4 16,-10 4-4-16,-10 0 0 15,-7 1 0 1,-6 1 1-16,0-3 12 0,0 1-8 15,-13 4-5-15,-9 0 3 32,1 6-1-32,-2 3 10 0,0 0 6 0,-3 16 17 15,-1 8 1-15,4 1 1 16,6 4-15-16,1 1 2 16,6-2-9-16,8-2-2 15,2 0-10-15,0-7-3 0,16-5-8 16,7-7-8-1,8-7-49-15,2 0-50 0,8-3-78 16,-4-13-96-16,-1 0 13 16,-3-2 25-16,-4 1 245 15,-7 2 6-15,-11 4 244 16,-5 4-68-16,-6 4 28 16,0 3-65-16,0 0-85 15,-4 0-48-15,-3 11 5 16,-9 8 26-16,8 0-12 15,-1-2-14-15,3-1-8 16,6-5-3-16,0-5 0 16,0-2-12-16,0-4 12 15,15 0 0-15,-1-11 51 0,3-5-40 16,5-4 5-16,-1-4 12 16,-4-3 2-1,-3-1-30-15,-4 2-3 0,-8 5-6 16,-2 5-23-16,-8 5-6 15,-8 3-9-15,-1 2 11 16,7 1 4-16,2 0 28 16,8-4 4-16,0-1 0 15,8-6 1-15,12-3-1 16,3-3 9-16,6-5 19 16,0-4-3-16,0-9-5 15,4 2-8-15,-10 6 4 16,-7 10 26-16,-10 11 23 0,-6 7-8 15,0 2-22-15,0 2-14 16,-10 3-20-16,-9 20-2 16,-12 16 3-16,1 8-3 15,1 2 1-15,2 2-4 16,8-4-9-16,7-5-84 31,6-2-58-31,3-12-111 0,3-10-332 0</inkml:trace>
  <inkml:trace contextRef="#ctx0" brushRef="#br0" timeOffset="25936.87">33516 15232 567 0,'0'0'183'0,"0"0"-116"0,0 0-2 16,0 0 7-1,0 0 34-15,0 0-37 0,-77 90-21 16,63-70-5-16,3-6-8 15,5-7-6-15,6-4-17 16,0-3-5-16,0 0 7 16,0-5 30-16,12-11-25 15,5-7-19-15,0 1-4 16,1 3-35-16,-8 6-19 16,-9 7 21-16,-1 6 35 15,0 0-13-15,0 0-19 16,0 8 19-16,-9 8 15 15,3 1 1-15,0-1 2 0,6-2-3 16,0-2 0-16,0-7-9 16,6-2-1-16,9-3 10 15,3 0 9-15,-8 0 14 16,1 0-16-16,-9 0-7 16,4 0-16-16,4 12-39 15,1 3-117-15,5 1-251 16</inkml:trace>
  <inkml:trace contextRef="#ctx0" brushRef="#br0" timeOffset="26017.84">33627 15451 629 0,'0'0'423'16,"0"0"-275"-16,0 0-33 15,0 0-115-15,0 0-54 16,0 0-248-16</inkml:trace>
  <inkml:trace contextRef="#ctx0" brushRef="#br0" timeOffset="27660.3">28906 14311 467 0,'0'0'42'15,"0"0"28"-15,0 0 8 0,0 0-18 16,0 0 10-16,0 0-2 16,0 0-3-16,0 0 2 15,0 0 13-15,0 0-9 16,0 0-7-16,0 0-5 15,4 0-6-15,4 0-7 16,3 0-13-16,5 0-9 16,3 0-9-16,12 2-8 15,-2 3-5-15,0 0-2 16,4-2-14-16,-9 0-103 16,-5-3-300-16</inkml:trace>
  <inkml:trace contextRef="#ctx0" brushRef="#br0" timeOffset="30751.29">29050 14027 141 0,'0'0'91'16,"0"0"7"-16,0 0-5 15,0 0 15-15,0 0-11 0,0 0-16 16,5-21-3-16,-1 15-18 16,2 2-13-16,0-2 2 15,0 2 2-15,-1 1-10 16,-1 0-4-16,-2 2-14 15,-2 1 0-15,0 0-2 16,0 0-8-16,0 7-9 16,0 19-4-16,0 13 49 15,-2 9-15-15,-3 8-2 16,-5 1-9-16,-2 0-5 16,6-7-8-16,3-8 0 15,1-8-3-15,-2-5-2 16,4-8-1-16,0-7-3 0,0-6 0 15,0-2-1-15,0-3-7 16,0-2-22-16,0 1-64 16,0-2-116-16,0 0-199 15</inkml:trace>
  <inkml:trace contextRef="#ctx0" brushRef="#br0" timeOffset="31521.03">29129 13949 737 0,'0'0'127'0,"0"0"-92"15,0 0 62-15,0 0-39 16,0 0-58-16,0 0 3 16,60-3 22-16,-23 7-21 15,5 2-2-15,-1-3-1 16,-8 1 1-16,-8-2 1 0,-13-1-3 15,-6-1 2-15,-6 0-2 16,0 0 1-16,0 0 4 16,0 0 15-16,0 0 5 15,0 0-16-15,0 0-5 16,0 3-4-16,4 2-4 16,-4 3-1-16,0 5 2 15,2 2 3-15,3 5 8 16,-1 6 2-16,2 6-1 15,0 2 2-15,-2 6-4 16,-2-1-5-16,2 4-2 16,-2 0 1-16,-2-3-1 15,3-3 0-15,-3-1 0 16,2-6 0-16,-2-4 0 0,0-3-1 16,0-5 1-16,0-3 0 15,-2-3-1-15,-1-5 1 16,1-1 0-16,2-3 0 15,0-3-3-15,0 0-4 16,0 0 5-16,-4 0 1 16,4 0 0-16,-6 0-4 15,0 0 1-15,-9 0 1 16,1-3 3-16,-7 0 0 16,-3 2 0-16,-3 1 3 0,-2 0-1 15,-2 0 15 1,-2 0 9-16,-2 0 4 0,4 4 2 15,8 2-1 1,6-2-19-16,11-1-12 0,4-3-1 16,2 0-25-16,0 0-69 15,14 0-119-15,3 0-535 16</inkml:trace>
  <inkml:trace contextRef="#ctx0" brushRef="#br0" timeOffset="32508.3">29082 14449 36 0,'0'0'297'0,"0"0"-275"16,0 0 2-16,0 0 5 16,0 0-29-16,0 0-62 15,0-16-87-15</inkml:trace>
  <inkml:trace contextRef="#ctx0" brushRef="#br0" timeOffset="33607.15">29082 14449 222 0,'16'-61'182'16,"-16"61"-180"-16,0 0-2 15,0 0 2-15,0 2 4 16,0 0-1-16,0-2 13 16,0 0 12-16,0 0 5 0,0 0 15 15,0 0 11 1,0 0-8-16,0 1-23 0,0 3-27 16,0-1-1-16,0 5-2 15,-4 2-2-15,-2 0-30 16,4 1-35-16,-3-1 8 15,1-1 5-15,2-6 20 16,2 1 29-16,0-4 5 16,0 0 4-16,0 0 29 15,0 0 9-15,0 0 12 16,0-6 21-16,0 3-36 16,0 2-25-16,0-1 15 15,0 2-6-15,0 0-9 16,0 0-8-16,0 0 0 0,0 0-1 15,0-1-1-15,2 1 0 16,-2-1-3-16,4-1 7 16,-4 0-7-16,0 1 5 15,0 1-2-15,0 0-3 16,0 0 7-16,0 0 0 16,0 0-7-16,0 0-1 15,0 0 0-15,0 0 1 16,0-1 0-16,0 1 9 15,0-1 9-15,0-1-8 16,0 1-10-16,0-1 7 16,0 1 5-16,-4 1 5 15,4 0 4-15,0 0-2 0,0 0 0 16,0 0 5-16,0 0-11 16,0-1-10-16,5 1-2 15,11-2 23-15,-2-1-5 16,9-1 1-16,-2 1-2 15,2-3 4-15,-5 4-9 16,-3-2-9-16,-3-1-1 16,-6 0 0-16,1-4-4 15,-3 0 0-15,2-1-1 16,-2 2 1-16,-2-2 1 16,-2 0-1-16,4 2-2 15,-4 0 2-15,0-3 9 0,0 3 0 16,0 1-4-1,0-1-2-15,-6 0-2 0,0 1-1 16,-2-3 1 0,1 2 0-16,1-4-1 0,0 1-1 15,2 1-4-15,-2 0 4 16,1 1 0-16,3 2 1 16,-2-2 0-16,4 2 0 15,-2 0 0-15,-2-2 0 16,4 2 0-16,0 1-1 15,0-2-4-15,0 2 0 16,0 1-8-16,10 0 0 16,1 2 13-16,-3 1 2 0,8 2 0 15,-1-1-2 1,-1 1 4-16,3 0 4 0,-5 0 5 16,3 0 3-16,-3 0 1 15,-2 0-4-15,1 0-7 16,1 0-3-16,-4 0-3 15,3 0-1-15,5 0-7 16,-3 0-88-16,3 0-430 16</inkml:trace>
  <inkml:trace contextRef="#ctx0" brushRef="#br0" timeOffset="35252.15">29501 14244 198 0,'0'0'158'0,"0"0"-66"0,0 0 1 16,0 0-61-16,0 0-30 15,0 0-1-15,-15 6 3 16,3-4-4-16,6 1 3 16,-4-1 13-16,8-1 33 15,-1 0-4-15,3-1-8 16,0 0-10-16,0 0 2 16,0 0 2-16,0 0 18 15,0 0 14-15,0 0-3 16,0 0-5-16,0 0-18 0,0 0-11 15,0 0-20-15,3 0-6 16,-3 0-7-16,6 0-51 16,0-4-107-16,6-2-187 15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16:33:54.35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32871 1708 212 0,'0'0'97'15,"0"0"-79"-15,0 0 0 16,0 0 41-16,0 0 2 16,0 0 5-16,0 0 0 15,0 0-4-15,33 0-10 16,-33 0 1-16,0 0 4 15,0 0-10-15,0 0-14 16,0 0-14-16,0 0-10 16,0 0-3-16,0 0-4 15,0 0 0-15,0 0-2 0,0 0 2 16,0 0 3-16,0 0 1 16,0-2-1-16,0 2 0 15,0-1 8-15,0-1 8 16,0 2-1-16,0 0 3 15,0 0-4-15,0 0-3 16,0 0-1-16,0 0-5 16,0 0-4-16,0 0 0 15,-2 0-5-15,-8-1-1 16,5-3-3-16,-7 1 3 16,0-3-2-16,-3 2 2 15,3 1 2-15,1 0-2 0,3 0 0 16,-4-1 2-16,1 0-4 15,-3 3 2-15,6-1 0 16,-3 0 0-16,-1 2-2 16,2-2 2-16,3 1 0 15,-3 1 0-15,-2 0-2 16,-3 0 0-16,-3 0 2 16,1 0 0-16,-3 0 0 15,3 0 0-15,-4 0 0 16,3 0 0-16,3 0 1 15,7 0-1-15,-2 0 0 16,5 0 0-16,-1 0 1 16,0 0-2-16,4 0 2 15,-8 0-1-15,4 0 0 16,-3 0-1-16,-3 0 1 0,1 0 0 16,-7 0 0-16,4 2 0 15,-1 1-1-15,-2 1 1 16,5-1 1-16,-4 1-1 15,3 1-1-15,3-1 0 16,2 0 0-16,-1 0 1 16,3 1-3-16,0-1 3 15,-4 2 0-15,5-1 0 16,-3 1 0-16,-4 0 0 16,3 2 2-16,-3 0-1 0,4 0-1 15,2 2 0 1,-3 1 0-16,-1 1 0 0,8-1 0 31,-4-1-1-31,0 1 2 0,1 0-1 0,-1 2 0 16,0-1 1-16,0 0-1 15,0 1 0-15,2-1-1 16,3 0 1-16,1-1 0 16,0 1 16-16,0-3-1 15,0 1-12-15,7 2 0 16,5-1 3-16,5-1-4 15,1-1 0-15,1 0 6 16,-1-1-8-16,-1-2 1 16,2-1 11-16,3-1-3 15,1 1 4-15,0-2 0 0,0-1-1 16,3-2-4-16,-7 0-6 16,4 0-2-16,-7 0 1 15,-3 0-3-15,3 0 2 16,-4 0-13-16,3 0 13 15,-1 0 12-15,1 0-10 16,3 0-2-16,3 0 0 16,-2 0-1-16,3 0 3 15,-5 0-2-15,0 0 3 16,-1 0-3-16,-4 0-2 16,1-2 2-16,-3-1 3 15,1-2-3-15,1 1 2 0,4-1-2 16,-3-1 0-16,5-1 0 15,-1-2 0-15,4 3-3 16,-5-4 3-16,-5 4-8 16,-3 1 8-16,2-1 0 15,-2 0 3-15,1-2-3 16,-1 2 2-16,-2-1 1 16,-2-1-3-16,4 0 2 15,-3-3-3-15,-1-1 1 16,2 1-2-16,0-2-5 15,0 0 4-15,-6 2 1 16,4-1 0-16,-4-1 0 16,0 4 4-16,0-3-2 0,0 1 0 15,0 0-2-15,0 1 2 16,0-1 2-16,0-1-2 16,0 4 0-16,0-1-2 15,-6 1-1-15,-4-1 2 16,8-1-2-16,-6 1 0 15,1 1 3-15,-3 0-7 16,2 1-1-16,-3 1-25 16,-1 0 16-16,2 1-6 15,-1 3-11-15,-5 1-13 16,3 1-37-16,-11 0-18 16,1 0-89-16,-2 0-52 15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2-22T07:56:39.00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275 17252 32 0,'0'0'0'0,"0"0"-7"15,0 0 7-15,0 0 62 16,0 0 15-16,0 0-3 16,0 0-1-16,0 0 10 15,0 0-7-15,62-6-21 16,-62 6-55-16,0 0-16 16,0 0-243-16</inkml:trace>
  <inkml:trace contextRef="#ctx0" brushRef="#br0" timeOffset="322.08">275 17252 119 0,'-11'40'520'15,"11"-40"-520"-15,0 0-9 16,3 0 9-16,3 0 34 0,12 0 38 16,-1 0-12-1,6 0-19-15,12 0-15 0,10 0-16 16,7 0-10-16,20 0-1 15,9 0-14-15,5-4 8 16,-1-2-150-16,-6-3-127 16</inkml:trace>
  <inkml:trace contextRef="#ctx0" brushRef="#br0" timeOffset="608.99">1845 17263 602 0,'0'0'0'15,"0"0"-74"-15,112 0-47 16,-59 0 98-16,-3 0-1 16,8 0 24-16,2 0-73 15,4 0-48-15</inkml:trace>
  <inkml:trace contextRef="#ctx0" brushRef="#br0" timeOffset="862.06">3141 17376 448 0,'0'0'94'0,"0"0"-80"0,101 0-14 16,-60 0 6-16,3 0 4 16,-3 5-6-16,6 1-4 15,3-3-1-15,0 4-74 16,12-5-129-16</inkml:trace>
  <inkml:trace contextRef="#ctx0" brushRef="#br0" timeOffset="1073.83">4626 17407 575 0,'0'0'0'0,"0"0"-96"0,106 0 52 16,-61 0 44-16,-10 0 71 15,4 0-41-15,-3 0-12 16,9 0-18-16,2 0-152 16</inkml:trace>
  <inkml:trace contextRef="#ctx0" brushRef="#br0" timeOffset="1244.79">5711 17409 461 0,'0'0'661'0,"0"0"-661"0,112 0-78 16,-59 0-76-16,5 0 20 15,-4 0 42-15,-1 0-7 16,-1 0 36-16,-2 0-115 16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16:39:45.89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12573 11054 342 0,'0'0'58'0,"0"0"-6"16,0 0 3-16,0 0-1 15,0 0-12-15,0 0-4 16,0 0-5-16,0-5-14 16,0 5-4-16,0 0-7 15,0 0-1-15,0 0 9 16,2 0 23-16,4 0 0 16,4 0-6-16,-3 0-5 15,3 0-4-15,-4 0-10 16,6 1-6-16,3-1-6 15,3 0 3-15,-1 0-3 16,6 0 4-16,4 0-3 0,2 0 0 16,0 0 1-1,1 0 1-15,3 0 4 0,-4 0-1 16,5 0-2 0,1 0-3-16,-2 0 1 0,2 0-1 15,-2 0 1-15,8 0 1 16,-2 3 2-16,-5 2-3 15,5 1 1-15,-4 1 2 16,-2-1 0-16,-2-2 1 16,2 0 0-16,0-1-2 15,-4-3 0-15,0 0 2 16,-2 0-1-16,2 0 2 16,-5 0 0-16,-1 0-1 15,-6 0-2-15,5 0 2 0,-11-3-8 16,5 3 0-16,-3 0-5 15,5 0-46-15,3 0-100 16,-4 0-150-16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16:41:04.59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32796 4913 378 0,'0'0'114'0,"0"0"-51"15,0 0 60-15,0 0-7 16,0 0-20 0,0 0-7-16,0 0-1 0,0 0-30 15,23 0-15-15,-23 0-8 0,0 0-1 16,0 0-8-16,0 0-10 15,0 0 1-15,0 0 2 16,0 0-1-16,0 0 4 16,0 0-1-16,0-1-8 15,0-2-8-15,-6 0 5 16,-2 0-4-16,-1 0-5 16,-1 1 0-16,2 0-1 15,-4 2 0-15,-3 0-2 16,-3 7 1-16,-5 10 1 15,2 6 0-15,-2 2 1 16,3-1-1-16,-1 2 2 16,4 1-2-16,-1 1 2 15,6 0 0-15,3 4-2 0,1-3 3 16,2 0-1-16,2-1-2 16,4-1 5-16,0 0-4 15,0-3 2-15,6-2 1 16,6 1-1-16,5-3-2 15,1-4 1-15,3 2-2 16,2-5 1-16,0 0 2 16,-1-3 0-16,1-3 1 15,4-1-2-15,-7-4-2 16,3-1 2-16,-4-1 1 16,-1 0-2-16,-1 0 1 15,1 0-2-15,-5-9 4 0,6-5 1 16,-1-5-3-16,1 2-1 15,-1-3 3-15,1 1-4 16,-7 0-4-16,-5 0 2 16,-1 1 2-16,0-2-2 15,0-1 2-15,-2 1-1 16,2-1 1-16,1-2 0 16,-1 1 0-16,4 2 0 15,-4 0-2-15,0 1-1 16,-3 2 0-16,-3 2-1 15,0 2-5-15,0 1-7 16,0 3 8-16,0-1 2 16,-7 2 6-16,5-1 1 0,-2 1 2 15,2 0-2 1,-2 0-1-16,2-1-1 0,-2 1-2 16,2-1-1-16,-7 1-4 15,3 0-9 1,-8-3 2-16,-1 2-1 0,1 0 9 15,-5 2 6-15,5 1 1 16,3 0 1-16,-1 3 0 16,2-2 1-16,2 3-2 15,3-2 0-15,-1 2-10 16,2-1-34-16,0 3-29 16,-2 0-78-16,0 0-106 15,-1 0-215-15</inkml:trace>
  <inkml:trace contextRef="#ctx0" brushRef="#br0" timeOffset="461.38">32699 5066 630 0,'0'0'145'15,"0"0"-39"-15,0 0 3 16,0 0-52-16,0 0-19 16,0 0-11-16,9-3-17 15,-7 14 7-15,4 6 13 16,-2 3-6-16,-2 3 20 16,-2 1-12-16,4 1-4 15,-4-3 1-15,0-1-15 0,0-1-5 16,0-3-6-16,0-1-1 15,0-5-2-15,0-2-2 16,0-1-1-16,0-2-52 16,-4 0-58-16,4-3-64 15,0-1-178-15</inkml:trace>
  <inkml:trace contextRef="#ctx0" brushRef="#br0" timeOffset="740.8">32885 5027 787 0,'0'0'149'16,"0"0"-101"-16,0 0 61 15,0 0-68-15,0 0-29 16,0 0 47-16,-27 61-6 16,15-25-18-16,2 2-3 15,2-1-22-15,3 0-9 16,-1-1-1-16,6-1-9 16,0-7-180-16,0-5-493 0</inkml:trace>
  <inkml:trace contextRef="#ctx0" brushRef="#br0" timeOffset="7722.06">9184 4461 391 0,'0'0'120'0,"0"0"-80"15,0 0 36-15,0 0-11 16,0 0-15-16,0 0-25 15,0 0-13-15,0 0 7 0,0 0 7 16,0 0 0-16,0 0-8 16,0 0-4-16,0 0 3 15,0 0 1-15,0 0 1 16,0 0-5-16,0 0-2 16,0 0 9-16,0 0 6 15,0 0 1-15,0 0 4 16,0 0-3-16,0 0-5 15,0 0-5-15,0 0-10 16,0-6-6-16,0 2-3 16,0-3 0-16,0 0 0 15,0 0-2-15,0-2 2 16,2 2 0-16,2-2 1 0,-2 1 0 16,1 1 0-16,-1-1 1 15,-2 0 1-15,4-1-3 16,-2-1 2-16,-2-1-2 15,4 2 1-15,-2-1-1 16,-2-1 1-16,4 0-1 16,-2-2-1-16,2 3-1 15,-2-1 2-15,-2 1-1 16,4 0-3-16,-4 3 4 16,0 1 0-16,0-1-2 15,0 2 2-15,0-3-1 16,0 2 1-16,0-2 0 15,0 2 0-15,0-5 0 0,0-1 0 16,0 2-2-16,0-1-1 16,0 1 2-16,0 3 1 15,0 0 0-15,0 3 0 16,0-1-1-16,0 0-1 31,0-2 2-31,0 1-2 0,0-2-1 0,0 1 2 16,0 0 0-16,0-2 0 15,0 2-1-15,0-1 1 16,0-1 0-16,0 0-1 16,0 1-5-16,0 0-4 15,0 1-12-15,0 0 9 0,0 1 12 16,0-1 2 0,0 1 0-16,0 1 0 0,0-1 1 15,0-1-1-15,0 0 2 16,0 0-2-16,0-1 0 15,0 1-1-15,0 2 0 16,0-1-1-16,0 3 0 16,0 0 1-16,0-1 0 15,0 0 1-15,0 1 0 16,0-3 1-16,0 0-1 16,0 1-1-16,0-1-1 15,0 2-2-15,0 3 4 16,0 1 0-16,0-2 0 15,0 0-1-15,0 1-6 0,0-1 3 16,0 0 0 0,0 1 4-16,0-1 0 0,0 0-1 15,0-2 1-15,0 1-2 16,0-2 1-16,0 1-1 16,0 0 0-16,0 1-1 15,0-1 1-15,0 1 2 16,0 0 0-16,0-1 1 15,0 4 0-15,0-2 1 16,0 0-1-16,0 0 1 16,0-1-2-16,0 2 0 15,0-1 1-15,0 0-1 16,0 2 2-16,0 0-1 0,0 0-1 16,0 0-3-1,0 0 2-15,0 0 0 16,0 0 0-16,0 0-4 0,0 0 0 15,0 0-2-15,0 0 7 16,-6 11 3-16,0-1-3 16,-4 2 1-16,4 2 0 15,-5 0-1-15,3 1 1 16,-2-2 0-16,5-4-1 16,-1 0 1-16,0-2-1 15,0-1 0-15,6-2 0 16,0-4 0-16,0 0 0 0,0 0 0 15,0 0 1 1,0 0 6-16,0 0-3 0,0 0 6 16,0 0 6-16,0 0-11 15,0 0-1-15,0-5 2 16,0-4-6-16,0-1 0 16,0-1-7-16,0-1 1 15,6 1 6-15,0-2 0 16,-6 2-2-16,6 0 2 15,3 1 0-15,-7 1 0 16,2 2 0-16,-2 2 8 16,-2 0-3-16,0 4-1 15,4-1 1-15,-4 2-3 16,0 0-2-16,0 0 0 16,0 0-1-16,0 0-3 0,2 0 0 15,2 2 4-15,3 6 0 16,-1 2 1-16,4 0 0 15,-2 0 2-15,1 2-2 16,-3 0-1-16,0 1 1 16,0-1 0-16,0-2 0 15,-1 0 1-15,-1 0-1 16,4-2-1-16,-2-1 0 16,-2-2 0-16,2 1 0 15,-1 1-1-15,-3-3 1 16,2 1 0-16,-2-4-2 15,-2 1 1-15,0-2-3 0,0 0 0 16,0 1 3 0,0-1-1-16,0 0 2 0,0 0 2 15,0 0 5-15,0 0 0 16,-8 0-2-16,-3 0-4 16,-1 0-1-16,0 0 1 15,-3-3-1-15,3-1 3 16,7 1-2-16,-7 0 4 15,2-1-4-15,4 1 0 16,1-1 1-16,3 2-2 16,-2 1 0-16,4 1 0 15,0 0-29-15,0 0-82 16,0 0-135-16,0 0-446 0</inkml:trace>
  <inkml:trace contextRef="#ctx0" brushRef="#br0" timeOffset="10180.98">9230 3861 73 0,'0'0'49'0,"0"0"-5"16,0 0 20-16,0 0-21 15,0 0-2-15,0 0-23 16,0 0-13-16,0-2-3 16,0 2-1-16,0 0 6 15,0 0 4-15,-5 0-9 16,5 0 22-16,0 0 31 16,0 0-3-16,0-1-1 15,0 1-6-15,0 0-5 16,0 0 7-16,0 0-10 0,0 0-6 15,0 0 8 1,0 0-22-16,0 0-3 0,0 0-2 16,0-1-5-16,0 1-2 15,0 0-5-15,0-2 0 16,5 2 16-16,7 0-14 16,-6 0 3-16,5 0-4 15,-1 0 1-15,-4 0-1 16,2 0-1-16,3 0 0 15,-1 0 0-15,2 0 3 16,-1 0-1-16,1 0-1 16,5 0 0-16,-1 0 0 15,-5 0-1-15,3 0-1 16,2 0 0-16,-5 2 1 16,5-2 0-16,-5 0 1 0,3 0-1 15,1 0 0-15,-3 0-2 16,0 1 2-16,3-1 2 15,-3 0-1-15,-5 0-1 16,3 1 0-16,-4-1 0 16,0 0-1-16,0 0 1 15,-1 2 0-15,1-2-1 16,0 1 1-16,6-1 1 16,-3 0 0-16,3 0-1 15,0 0 0-15,-1 0 0 16,3 0-1-16,-5 0 1 15,3 0 0-15,-6 0 1 0,4 0-1 16,-5 0 0 0,1 0-2-16,-4 0 1 0,4 0-5 15,4 0 6-15,-4 0 0 16,1 0 0-16,5 0 1 16,-2 0-1-16,-5 0 1 15,1 0-1-15,0 0 0 16,0 0-1-16,-2 0 0 15,2 0 1-15,-5 0 0 16,-1 0-2-16,6 0 2 16,-2 0 0-16,-2 0 0 15,8-1 0-15,-8-1 1 16,7 1-1-16,-3-2 0 0,0 1 1 16,0 2-1-16,0-1 0 15,-6 0-1 1,5 1 0-16,1 0 0 15,-6 0-3-15,6 0 4 0,-2-1-3 16,-2 1 3-16,-2 0-2 16,4 0-3-16,-4 0 2 15,2 0 3-15,4 0 0 16,-6 0 2-16,3 0-2 31,-3 0 0-31,2 0-1 0,-2 0 0 0,0 0-2 16,0 0 0-16,0 0 3 0,0 0 0 15,0 0-1-15,0 0-15 16,0 0-78-16,-2 0-224 16</inkml:trace>
  <inkml:trace contextRef="#ctx0" brushRef="#br0" timeOffset="10981.84">9942 3817 416 0,'0'0'111'0,"0"0"-22"16,0 0 31-16,0 0-50 16,0 0-17-16,0 0-6 15,0-2-5-15,0-1-20 16,0-1-10-16,-6 1 14 15,0 0-20-15,-6-1-3 0,1 4-2 16,-5-4 1-16,5 1 3 16,-7 0-1-16,1 2 0 15,5-1 0-15,0 1-1 16,3 1-1-16,3-3-1 16,0 2 2-16,6 0-2 15,0 1 4-15,0 0-2 16,0 0-3-16,0 0 2 15,0 0 3-15,0 0 3 16,0-2-8-16,0 2 0 16,6 0 3-16,0 0 5 15,5 0-8-15,-1 0-1 16,2 4 0-16,-1 3 1 0,7-1 0 16,-7 1-4-16,1 0 2 15,0 0-3-15,-3-2-4 16,-3 3 2-16,0-2-1 15,0-1-4-15,0-2 1 16,-6-1 2-16,0-1-1 16,5-1 4-16,-5 0 4 15,0 0-3-15,0 2-3 16,0-2 2-16,0 0-1 16,0 1 3-16,0 2 4 15,-5 1 4-15,-1 3 3 16,-6 2-4-16,-3-2-2 0,3 1 0 15,-2-1 1-15,-1 1-2 16,3 0 2-16,1-1-2 16,-1 0 0-16,8-3 3 15,2 0-3-15,2-3-2 16,0 1-4-16,0-2-122 16,0 0-336-16</inkml:trace>
  <inkml:trace contextRef="#ctx0" brushRef="#br0" timeOffset="12414.74">9897 3867 43 0,'0'0'167'15,"0"0"-167"-15,0 0 44 16,0 0-11-16,0 0-1 16,0 0 24-16,0 0 1 15,0 0-13-15,0 0-8 16,0 0-1-16,0 0-8 15,0 0-15-15,0 0-11 16,0 0-1-16,0 0 1 16,0 2 4-16,0 5 5 15,0 2 2-15,0-2 8 16,0 2 8-16,0 0-6 0,0 1 2 16,0 1-10-16,0 2-10 15,0 0 0-15,0 3-3 16,0-2-1-16,0 0 1 15,0 0 0-15,0-2 1 16,0-2-1-16,0 3 0 16,0-1-1-16,0 1 0 15,0-3 0-15,4-1 1 16,-2 1-1-16,-2 0 0 16,4 2 0-16,-2-1 0 15,-2 0 0-15,0 2 0 16,3-1 1-16,-3 0-1 15,2-1 0-15,-2 1 0 0,4-1 1 16,-4-1-1-16,0-1 1 16,0-1 1-16,6-1-2 15,-6-1 0 1,0 2 1-16,6 0-1 0,-6 0 4 16,0 0 11-16,0 2 2 15,0 1-10-15,0-1-2 16,0 2-2-16,0-2-3 15,0 0 0-15,0-2 0 16,0 1 0-16,0 1 0 16,0-3 0-16,0 2 1 15,0-3 0-15,0 0 1 16,0-1 4-16,0 1 14 0,0-1-6 16,0 0-8-1,0 2 0-15,0 0-1 0,0-1-2 16,0 2 0-16,0-1 6 15,0 0 3-15,0-4-3 16,0 0 5-16,0-3-2 16,0 2 7-16,0-2 13 15,0 0 11-15,0 0 4 16,0 0-5-16,0 0-4 16,0 0-12-16,-6 0-17 15,6-2-9-15,-6-6-15 16,6-4-36-16,-4 2-88 0,4 1-114 31,-2 1-350-31</inkml:trace>
  <inkml:trace contextRef="#ctx0" brushRef="#br0" timeOffset="12965.04">9862 4515 403 0,'0'0'108'0,"0"0"-2"0,0 0 10 15,0 0-47-15,0 0-5 16,0 0-3-16,-33-41-16 15,27 28 1-15,4 0-10 16,2 4 4-16,-3-2-14 16,3 3-8-16,0 1-2 15,0 3-6-15,0-1-9 16,0 3-1-16,0 2 0 16,0 0-4-16,0 0 3 15,0 0-5-15,0 0 5 16,3 0-1-1,3 2 1-15,6 11-2 0,-6 1 3 0,5 3 3 16,-1-1-2-16,-2-2 0 16,1-2 0-16,-3-5 0 15,-4-3-1-15,2-2 2 16,-2-2 0-16,4 0 1 16,0 0 1-16,3-12 28 15,3-5 0-15,-6-3-8 16,9-1-2-16,-3 1-2 15,-4 3-17-15,-3 3-1 16,1 6 2-16,-2 2-4 16,-4 5-1-16,0 1-16 15,0 0-53-15,0 0-84 16,0-2-292-16</inkml:trace>
  <inkml:trace contextRef="#ctx0" brushRef="#br0" timeOffset="86307.18">11597 13476 296 0,'0'0'94'0,"0"0"-44"16,0 0 48-16,0 0 13 15,0 0 9-15,0 0-34 16,0 0-20-16,0 0 5 16,0 0-8-16,-2-3-31 15,7 3-13-15,3 0 0 16,2 0-6-16,1 0-6 16,1 0-3-16,0 0-1 15,11 0-1-15,0 0-2 0,4 0 1 16,2-4 0-1,6-1-1-15,-2 1 0 0,-9 0-1 16,-3 1-4-16,-10 2-27 16,-9 1 2-16,-2 0 8 15,0-2 6-15,0 1 3 16,0-2 1-16,-11-1 9 16,-1-2 5-16,-5 1-2 15,-1-1 13-15,-3 0 0 16,7 1-3-16,-1 0-6 15,3 0 0-15,6 1 0 16,6 2 0-16,0 0-2 16,0 0-2-16,0-1-10 0,6-1 10 15,10-1 1-15,1-1-1 16,-3 2-10-16,1 1-12 16,-3 3 6-16,-6 0-4 15,0 0 10-15,3 0 6 16,-3 3-1-16,-6 1 3 15,2 2 2-15,-2-1 4 16,0 2 13-16,4 2 17 16,-4 0 18-16,0 3-17 15,0 3-8-15,0 1 1 16,-6 2-12-16,-9 1 2 16,9-1-5-16,-6 1-13 15,2-2 0-15,5-2-2 16,-1-1-42-16,6-5-72 15,0-4-99-15,0-5-361 0</inkml:trace>
  <inkml:trace contextRef="#ctx0" brushRef="#br0" timeOffset="86343.17">11527 13527 502 0,'0'0'60'0,"0"0"6"16,0 0 28-16,0 0-13 16,0 0-24-16,0 0 2 15,0 0-10-15,0 0 0 16,0 0 13-16,0 0-8 15,0 0-16-15,0 0-16 16,0 0-1-16,0 0-1 16,0 0-3-16,0 0-6 0,0 0 1 15,0 0 6-15,0 0 4 16,0 0 1-16,6 0-2 16,1 0-2-16,11 0 3 15,-3-3-10-15,7 2-3 16,-3-2-4-16,2 2 3 15,3-1-3-15,-1 2-2 16,-2-1-2-16,-1 1 2 16,-5 0-2-16,-3 0-1 15,-1 0 1-15,-1 0-1 16,-4 0 0-16,2 0 1 16,1 0 0-16,-1 0 2 15,2 0 3-15,1 0 0 16,-5 0-2-16,0 0-2 0,6 0-1 15,-7 0 0-15,-1 0-1 16,-2 0 0-16,-2 0-1 16,0 0-2-16,0 0-3 15,0 0-54-15,4 0-51 16,-2 0-115-16,4-1-207 16</inkml:trace>
  <inkml:trace contextRef="#ctx0" brushRef="#br0" timeOffset="86409.65">11459 13492 391 0,'0'0'58'0,"0"0"-52"16,0 0 19-16,0 0 48 15,0 0 25-15,0 0 3 16,0 0-9-16,-27 8-15 15,21-8-5-15,4 2-9 0,-2-1-3 16,-2-1-30-16,6 0-7 16,-5 2 1-16,5-2-1 15,-6 1 0-15,6-1-1 16,-6 0 0-16,6 0 4 16,0 0 2-16,0 0-6 15,0 0-1-15,0 0 8 16,0 0-7-16,0 0-11 15,6 0-2-15,15 0-7 16,4 0 3-16,14 0 0 16,2 0 2-16,-3 0 0 15,7 0-3-15,-4 0 3 16,9-1-1-16,-3-1 1 0,11 1-2 16,-2 1-4-1,-6-2 1-15,-3 1-2 0,-8 1-2 16,-6 0 2-16,-8-2-1 15,-4 2 0-15,-9 0 1 16,-1 0 0-16,-5 0 0 16,-6 0-1-16,0 0 2 15,0 0-1-15,0 0 2 16,0 0-1-16,0 0 1 16,0 0 0-16,0 0 2 15,0 0 0-15,0 0-4 16,0 0-5-16,0 0-17 15,0 0-29-15,-6 0-27 16,6 0-81-16,-5 0-221 0</inkml:trace>
  <inkml:trace contextRef="#ctx0" brushRef="#br0" timeOffset="86506.13">11955 13492 454 0,'0'0'376'16,"0"0"-338"0,-81-30 0-16,42 17 33 0,0 2 42 15,-2-2-30-15,7 2-10 16,-1 2-25-16,8 1-10 15,5 2-11-15,9 2-12 16,7 3-6-16,2-1-3 16,4 1 2-16,0 0 8 15,0-2-4-15,15-3-7 16,15-1-5-16,10 0 0 16,11 6 1-16,11 1 0 15,-6 1-1-15,-10 17 0 16,1 3-1-16,-18 3 1 15,-8 0 0-15,-9-1 3 0,-12 0 4 16,0 1-2 0,-12 3 15-16,-17 3 0 0,-15 3-3 15,-9 3-1-15,-3-4-7 16,12-3-7-16,9-8-2 16,13-5-17-16,17-6-37 15,5-3-44-15,11-6-115 16,28-1-129-16,11-6-458 15</inkml:trace>
  <inkml:trace contextRef="#ctx0" brushRef="#br0" timeOffset="136158.57">9135 4551 298 0,'0'0'15'0,"0"0"15"16,0 0 22-16,0 0-27 0,0 0 18 15,-2 78-12-15,2-73-27 16,6-2-1-16,0-2 14 16,0 0-10-16,6-1 2 15,-7 0-7-15,5 0 3 16,-4 0 9-16,-4-1-10 16,2-3 4-16,-2 0 4 15,-2-3 23-15,0 0 2 16,0-3 6-16,0 1 18 15,0 1-20-15,0-1-4 16,0 0-18-16,0 2 3 16,0 0-2-16,0 3 6 15,0 3-11-15,-2 0-11 0,-2 1 8 16,4 0-7-16,0 0 5 16,0 0-3-16,-2 0-7 15,-2 0-1-15,2 1 0 16,-2 7 0-16,2-1 0 15,-2 0-1-15,4-4-1 16,0 0 1-16,0-3 2 16,0 0 1-16,0 0 7 31,0 0 3-31,0-3 29 0,0-7-4 0,-5-1-30 16,5 4-5-16,-6 3-1 15,6 4-4-15,-6 0-33 16,0 9-113-16,0 8-123 15</inkml:trace>
  <inkml:trace contextRef="#ctx0" brushRef="#br0" timeOffset="169976.81">13217 13373 129 0,'0'0'194'0,"0"0"-136"16,0 0 47-16,0 0-6 15,0 0 1-15,0 0-25 16,0 0-21-16,0 0-13 16,0 0-5-16,0 0-7 15,0 0-7-15,0 0-8 16,0 0-9-16,0 0-2 15,0 0 0-15,0 0-2 0,0 0-1 16,0 0 0-16,0 1-1 16,0-1-5-16,0 0-14 15,0 0-9-15,0 0-2 16,0 0 6-16,0 0 4 16,0 0 10-1,0 0 7-15,0 0 4 0,0 0 2 16,0 0 3-16,0 0 4 15,0 0 14-15,0 0 15 16,0 0 0-16,0 0 1 16,0 0 12-16,0 0-2 15,0 0-8-15,0 0-9 0,0 0-6 16,0 0-2-16,0 0-1 16,0 0-3-16,0 0-5 15,5 0-12-15,11 0 8 16,1 0-6-16,-3 0 1 15,1 0-6-15,-3 0 2 16,0 0 0-16,-1 0 1 16,-1 0 2-16,-2 0 5 15,1 0 4-15,-1-1-4 16,2 0-6-16,-4-1-4 16,-4 2-7-16,2 0-23 15,1 0-44-15,1 0-115 16,0 0-248-16</inkml:trace>
  <inkml:trace contextRef="#ctx0" brushRef="#br0" timeOffset="170914.55">13614 13292 381 0,'0'0'104'16,"0"0"-12"-16,0 0 41 16,0 0-26-16,0 0-27 15,0 0-23-15,-16 0-3 0,16 0-11 16,-2 0-18 0,-3 7 1-16,1 7 0 0,2 5-2 15,-2 5 1-15,4 2-10 16,0-1-5-16,0-1-3 15,0-3-6-15,0-3 0 16,4-5 0-16,2-4-1 16,-1-1-1-16,3-5-2 15,-2-1 0-15,4-2 3 16,-3 0 2-16,3-3 0 16,-4-11 0-16,6-1 0 15,3-3-2-15,-7-1 0 16,2 1-2-16,-3 0 0 15,-3 2 1-15,-2-1 1 16,2 2 0-16,-4-3 0 0,0 3 0 16,0-1-2-16,0 2 0 15,0 1 2-15,0 5 0 16,-6-2 1-16,0 3 0 16,-3 2 1-1,1-3-1-15,-2 4 0 0,-1 0-1 16,5 4 1-16,-4 0 0 15,4 0 2-15,-1 0-3 16,1 0 1-16,-4 10-1 16,2 1 0-16,4 0 1 15,2 2-3-15,2-2 1 16,0 1-2-16,0-1-47 0,12-3-102 16,0 0-202-16</inkml:trace>
  <inkml:trace contextRef="#ctx0" brushRef="#br0" timeOffset="171215.45">13775 13561 536 0,'0'0'432'0,"0"0"-360"16,0 0 53-16,0 0-61 15,0 0-34-15,0 0-10 16,0-27-11-16,0 24-9 15,0 3-4-15,0 0-39 16,0 0-82-16,0 0-156 16,0 0-388-16</inkml:trace>
  <inkml:trace contextRef="#ctx0" brushRef="#br0" timeOffset="172299.12">13901 13377 825 0,'0'0'23'0,"0"0"15"16,0 0 27-16,0 0-22 15,0 0-10-15,0 0-17 16,15-72-11-16,-3 64-2 16,-8 0-1-16,-2 2 2 15,2-1 0-15,-4 0 2 16,1 1 3-16,-1 0-3 15,4-2 2-15,2 0-5 16,-4 1-2-16,-2 0 0 16,0 1 1-16,0 1 0 15,0 0-2-15,0 2 1 16,0 2 1-16,0 0 2 0,0 1 12 16,0 0-4-16,0 0 0 15,0 0-6-15,0 0 3 16,0 0-7-16,0 0-2 15,0 0-6-15,0 10 6 16,0 4 1-16,0 4 1 16,0 2 0-16,0 1-1 15,0 3 0-15,0-3 0 16,0 3 0-16,0-2-1 16,0-2 0-16,0-1 0 15,0-2-1-15,4 0 0 16,-4-2-1-16,2-5-8 15,-2 1 4-15,4-3 5 0,-2-2 0 16,-2 1-1-16,0-1 0 16,0-2 2-16,0 1-1 15,0 1-1-15,0 0-6 16,0 0 0-16,0-1-4 16,0 1 7-16,0 0 4 15,-2-2-2-15,2 0 0 16,-4-1 3-16,2-1 0 15,2-2-2-15,-4 1 2 16,2 0 0-16,-4 0 0 16,2 4 0-16,-1-2 0 15,-1 0-1-15,0-2-3 0,0 0 1 16,0 2 0 0,6-3 2-16,-5 0-1 0,5 0 1 15,-4 0 0-15,4 0 1 16,-6 0 0-16,4 0-1 15,-2 0-3-15,2 0 2 16,2 0 2-16,-4-3 1 16,4 3 0-16,0 0 3 15,0 0 0-15,0 0 5 16,0 0 2-16,0 0 2 16,0 0 1-16,0 0 2 15,0 0 4-15,0 0-1 16,0-1 0-16,10 1 4 0,2-1-6 15,-1-2 2 1,7 1-7-16,-1 1 2 0,4-1-5 16,-3 1 4-16,5 1-4 15,-5-2 1-15,-7 2-7 16,-5 0-3-16,-2 0 0 16,-2 0-1-16,2 0-1 15,-4 0 2-15,0 0 0 16,2 0-1-16,-2 0-1 15,4 0-35-15,1 2-74 16,-3-2-179-16</inkml:trace>
  <inkml:trace contextRef="#ctx0" brushRef="#br0" timeOffset="201839.51">15810 10031 128 0,'0'0'353'0,"0"0"-331"16,0 0 70-16,0 0 8 15,0 0 7-15,0 0-32 16,0 0-9-16,0 0 5 16,0 0-6-16,-4 0-6 15,4 0-8-15,0 0-12 16,4 0-9-16,1 0 2 15,13 5-8-15,-7-3-11 16,5 1-12-16,-2 0-1 0,3 0-24 16,-2-3-46-16,13 0-91 15,-9 0-108-15,-2 0-404 16</inkml:trace>
  <inkml:trace contextRef="#ctx0" brushRef="#br0" timeOffset="202426.93">16133 9945 280 0,'0'0'419'0,"0"0"-378"16,0 0 70-16,0 0-46 15,0 0-7-15,0 0-13 16,-15 19 7-16,13 0-16 15,-2 7-13-15,4-1-4 0,0-1 0 16,0 1 1 0,0-5 0-16,10-3-2 0,3-5-6 15,3-6-4-15,1-5-2 16,10-1-5-16,-4 0 10 16,1-14-2-16,-7-5-3 15,1-3-6-15,-7-1 0 16,-1 2-4-16,-4 0 4 15,-6 1-6-15,0 2 6 16,0 2 5-16,0 2-2 16,-12 5 0-16,-3-1-1 15,-3 6-2-15,-3 0 1 16,-2 4-1-16,-1 0 0 16,1 0 0-16,6 0 0 15,5 0 0-15,0 5-6 0,9 5-18 16,3 0-49-16,0 3-36 15,3 0-103-15,11 0-281 16</inkml:trace>
  <inkml:trace contextRef="#ctx0" brushRef="#br0" timeOffset="202680.12">16354 10224 468 0,'0'0'490'0,"0"0"-435"16,0 0 64-16,0 0-61 16,0 0-34-16,0 0-13 15,0-34-11-15,0 34-32 16,0 0-65-16,0-4-111 15,2 0-254-15</inkml:trace>
  <inkml:trace contextRef="#ctx0" brushRef="#br0" timeOffset="203312.44">16474 10017 608 0,'0'0'129'0,"0"0"-104"16,0 0 61-16,24-79-43 15,-19 61 4-15,1 3 12 16,-6 6-14-16,6 2-16 16,-6 0 0-16,0 2 6 15,0 4 6-15,0 0-4 16,0 1-7-16,0 0-13 15,0 0-10-15,0 1-7 16,0 14 3-16,0 8-3 0,0 5 0 16,0 1 0-16,0 2 0 15,0 0-5-15,0-3-10 16,10-1-4-16,-4-2-13 16,1-4 0-16,-1-7 0 15,-2-2 8-15,-4-5-9 16,0-3-1-16,0-2 8 15,0 1 20-15,-4 0 6 16,-4 1 8-16,-7 0 4 16,-3-1-2-16,7 1 15 15,-7 1-10-15,3-2 2 16,7-1-2-16,-2 0-8 16,5-2-3-16,-1 0-3 15,6 1 0-15,0-1 1 0,0 0-1 16,0 2 4-1,0-2 9-15,6 0 1 0,5 0-1 16,1 0 19-16,5 0-10 16,5 0-9-16,-5 0-5 15,10 0 3-15,-4 0-3 16,-3 0-4-16,-5 0-5 16,1 0 0-16,-8 0 0 15,3 1-4-15,-5 6-39 16,0 0-74-16,0 2-208 15</inkml:trace>
  <inkml:trace contextRef="#ctx0" brushRef="#br0" timeOffset="-212052.45">14418 10907 518 0,'0'0'51'16,"0"0"57"-16,0 0 3 16,0 0-37-16,0 0-14 15,0 0 9-15,0 0-6 16,0 0-4-16,56 6-1 16,-40-2-4-16,-5 2-13 15,1-2-13-15,-6 0-11 0,0-1-9 16,0 0-6-16,3-3-2 15,3 0-19-15,1 0-59 16,-1 0-74-16,4-3-186 16</inkml:trace>
  <inkml:trace contextRef="#ctx0" brushRef="#br0" timeOffset="-211087.76">14827 10852 575 0,'0'0'75'16,"0"0"8"-16,0 0 14 16,0 0-59-16,0 0-13 15,0 0-5-15,-2-25 12 16,2 22-8-16,0-1 2 0,0 1 4 15,0-2-7-15,0-1-2 16,0-1-7-16,0 0 3 16,0 0 4-16,-4 2-12 15,-2-2-8-15,-1 1 0 16,1 3 7-16,-10 0 3 16,11 3-1-16,-7 0-9 15,-4 0 3-15,3 0 0 16,-3 3 0-16,5 4-1 15,-1 2 4-15,6 0 0 16,0 4 2-16,1 1 2 16,5 0-2-16,0 2 6 0,0 0-6 15,0-4-5-15,0 0-1 16,11-4-3-16,5-3-1 16,1-5 1-16,1 0 3 15,1 0 1-15,2-2-1 16,1-8-3-1,-5-3-3 1,-5 3-2-16,-1-4 0 0,-5 1 2 0,0 2 3 16,0 0 0-16,-6 1 0 15,6-1 2-15,-6 0 2 16,0 5 0-16,0-2 7 16,0 6 3-16,0 1 5 15,0 1 1-15,0 0-5 0,0 0-8 16,0 0-4-16,0 3-2 15,0 13 5-15,0 7-2 16,-6 3 0-16,6 4-1 16,0-1-3-16,-6 1 1 15,2-1-1-15,2-2 1 16,-2-1-1-16,2-6 0 16,-1-3 0-16,-3-6 1 15,0-5-1-15,4-2 0 16,-4-3 1-16,-5-1 13 15,-1 0 9-15,-4 0-5 16,-1-1-6-16,-1-8-7 0,3 2-5 16,3 2-1-16,5 0-11 15,3 4-17-15,4-2-37 16,0 1-38-16,4 2-88 16,9-1-200-16</inkml:trace>
  <inkml:trace contextRef="#ctx0" brushRef="#br0" timeOffset="-210515.44">15031 10853 346 0,'0'0'94'0,"0"0"32"16,0 0-7-16,0 0-15 15,0 0-15-15,0 0-16 16,0-20-4-16,0 20-14 15,0 0-21-15,-6 0-8 0,0 6-7 16,0 7 17 0,-4 4-5-16,3 3-10 0,-3 0 0 15,4 1-10-15,0 0 2 16,6 0-3-16,0-3-7 16,0 0 0-16,0-3-3 15,0-3-2-15,6-3 0 16,4-3 1-16,1-3 0 15,3-3-1-15,7 0 2 16,3 0 0-16,-1-13 7 16,4-4-7-16,-4-3 2 15,1-1-1-15,-3-3 1 16,-4 0 0-16,-5-3-1 16,-6 2-1-16,0-3 1 15,-6 1-1-15,0 3 0 0,0 3 1 16,-6 6-1-16,-10 2 8 15,-3 3 1-15,-2 4 5 16,-3 4-8-16,1 2-6 16,2 0 0-16,3 0 0 15,12 8-9-15,4 3-42 16,2 7-64-16,0 0-58 16,8-1-205-16</inkml:trace>
  <inkml:trace contextRef="#ctx0" brushRef="#br0" timeOffset="-192464.12">31693 14828 722 0,'0'0'16'16,"0"0"-16"-16,0 0 0 15,0 0 19-15,0 0 30 16,0 0-49-16,0 0 4 16,0 0-4-16,-2 2 0 15,2 3-37-15,0 1-144 0</inkml:trace>
  <inkml:trace contextRef="#ctx0" brushRef="#br0" timeOffset="-192435.13">19249 11104 82 0,'0'0'86'0,"0"0"-86"15,0 0-5-15,0 0 2 16,0 0 3-16,0 0 7 16,0 0 11-16,-5 1 5 15,5-1 21-15,0 0 2 16,0 0 0-16,0 0-9 16,0 0-8-16,0 0 7 15,0 0 6-15,0 0-6 16,0 0 1-16,0 0 5 15,0 0-1-15,0 0-3 16,0 0-6-16,0 0-12 0,0 0-15 16,0 0-5-16,0 0-46 15,0 0-139-15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16:51:36.93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8440 4155 413 0,'0'0'96'0,"0"0"-67"15,0 0 62-15,0 0-4 16,0 0-27-16,0 0-17 0,0 0-6 16,0-10 1-1,0 7-7-15,0 1 6 0,-4 0-1 16,4 1-3-16,-2-1-6 16,2 1-13-16,-4 0 0 15,2 1-10-15,2-2 5 16,-4 2-3-16,4 0-2 15,-2 0 3-15,-2 0 6 16,2 0 3-16,-3 0-7 16,-1 0-2-16,0 0-7 15,-4 0-1-15,-1 3 1 16,5 5-2-16,-6 2 0 0,8 0-1 16,2 0 0-16,-1 0 1 15,3 1 0-15,0 2 0 31,0-1 1-31,3 1 1 0,9-1 0 0,0 0-3 16,3-4 3-16,3-1 0 16,-1-1 0-16,0-4 10 15,-5 1-10-15,0 0 0 16,-1-2-1-16,-7-1 1 16,2 0-6-16,0 0-2 15,0 0 8-15,1-7 18 16,3-4-10-16,2-3-6 15,-1 0 1-15,-5 0-3 16,0 0 0-16,0 1-3 16,-6 1 1-16,0 2 2 15,0 0 1-15,0 2-1 0,0 1-2 16,0-1-3-16,0 2 3 16,-6-2 2-16,0 3 5 15,-5 0 1-15,5 0-2 16,0 3-1-16,-4-1-3 15,2 0 0-15,-1 3-2 16,3 0 1-16,-6 0-1 16,1 0 2-16,-1 0-1 15,0 8 1-15,1 5-2 16,-1 2-1-16,1 1 1 16,1-1 1-16,2 1-1 0,-2-3 1 15,10 0-4 1,0-4-1-16,0-1 2 0,0-1-5 15,0-3-10-15,10-1 3 16,2-1 2-16,-1-2-3 16,7 0 15-16,-7 0-1 15,1 0 3-15,0-3-8 16,-3-2 0-16,-3-2 8 16,-4 2 3-16,-2-2 6 15,0-1 1-15,0 1 5 16,0 0-13-16,0 1 10 15,-6 2 11-15,-5 0-3 16,-1 1-17-16,0 1-1 0,-3 2-2 16,1 0-5-16,3 0-14 15,-1 5-44-15,8 1-59 16,4-1-140-16</inkml:trace>
  <inkml:trace contextRef="#ctx0" brushRef="#br0" timeOffset="63537.98">8416 5651 338 0,'0'0'120'15,"0"0"-96"-15,0 0 62 16,0 0-9-16,0 0 0 15,0 0-4-15,0 0-12 16,0-6-7-16,0 5-3 16,0-1 6-16,0 2-4 0,0-2-2 15,0 2-21 1,-5 0-20-16,-5 0-7 0,2 0 1 16,-2 0-2-16,5 0 3 15,-1 0 0-15,6 10-2 16,-6 1 2-16,6 5 5 15,-6-1 12-15,6 2-8 16,-4 0-6-16,4 0-1 16,0-2-3-16,0 1-2 15,0-3-2-15,4-2-6 16,8-1 0-16,-1-1-4 16,7-4 2-16,-3-2-1 15,-1-1 8-15,1-2-10 16,-9 0 11-16,6 0 9 15,-6 0-1-15,3-9 1 16,-3-2-5-16,0-2-1 0,-4-3 1 16,2 1-2-16,-2-2 0 15,-2 4-1-15,0 2 4 16,0-1-5-16,0 4 0 16,-2 0 8-16,-8 1-6 15,2 1 0-15,-1 0 5 16,-3 3-5-16,6 1-2 15,0-1 0-15,-5 3-1 16,1 0-3-16,2 0-6 16,3 0-7-16,-1 1-15 15,0 11-11-15,0 2-5 0,-4 1 1 16,10 2 3-16,-5-3-23 16,5-3-39-16,0-4-186 15</inkml:trace>
  <inkml:trace contextRef="#ctx0" brushRef="#br0" timeOffset="64106.78">8475 5751 129 0,'0'0'0'0,"0"0"25"15,0 0 35 1,0 0 12-16,0 0-3 0,0 0 32 16,-24-22-31-16,24 22-26 15,-6 0 22-15,3 0 13 16,-3 0-15-16,4 7-21 15,-2 3-18-15,2 2-12 16,-2 0-12-16,4-2-1 16,0-4-7-16,0-2-13 15,0-4-14-15,0 0 21 16,6 0 13-16,0 0 11 16,-2-4 30-16,-2-9 9 15,1-2 4-15,-3 0 17 16,0 1-25-16,0 2-8 15,-5 5-32-15,-5 2-6 0,4 3-20 16,-2 2-8-16,-1 0-111 16,3 6-109-16,0 7-355 15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15:49:28.28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15515 8441 59 0,'0'0'310'15,"0"0"-272"-15,0 0 11 16,0 0 9-16,0 0-9 16,0 0-19-16,0 0-14 15,0 0 3-15,0 0 1 16,0 0 7-16,0 0 4 15,0 0-8-15,0 0-13 0,0 0-7 16,0 0 1 0,0 0-3-16,0 0-1 0,0 0 0 15,0 0-5-15,4 0 4 16,2 0 1-16,-4 0 0 16,7 2-5-16,-3-1 1 15,6 4 4-15,-1-3 2 16,11-1 0-16,1 2-2 47,2 0 2-47,6-3 0 0,-2 1-1 0,-4 3 0 0,6-3 3 0,-5 0 4 15,3 2 6-15,2-2 3 16,-6 1-6-16,8-1-3 16,-4 0 0-16,4-1-2 0,-4 0-3 15,6 0 3-15,-2 0-2 16,-4 0 1-16,4 0-3 15,-8-1 2-15,2-2-3 16,2 2 1-16,0-1-2 16,-2 2-1-16,1-1 1 15,-5 1-1-15,-4 0-3 16,-3 0-2-16,5 0-3 16,-9 0 3-16,-1 0 5 15,3 0-2-15,-3 0 2 16,5 0 0-16,1 0-1 15,10 1-3-15,4 2-27 16,8-1 24-16,6-1-50 16,-1 0-19-16,-3 3 29 15,-2-2 18-15,-2 1 22 0,-4 0 8 16,0 0 0-16,1 0 9 16,-6-1 14-16,1 0 16 15,0-1-5-15,4 1-10 16,2-2-12-16,-6 0-10 15,5 0-2-15,-4 0 0 16,-3 0-1-16,-4 1 1 16,4-1 0-16,-2 0 1 15,0 1 0-15,1 1 4 16,1-1 6-16,-4 0 10 0,12-1-6 16,0 0-8-16,2 2-6 15,-1-2-1-15,-3 3-1 16,0 0-4-16,-7 0 5 15,1 0 0-15,-4 2 2 16,-2 0-2-16,-3-3 3 16,-7 0-1-16,7 1-1 15,-3-2 2-15,3 2-1 16,-1-2 0-16,1 2 8 16,3-1-10-16,-8 1 0 15,5-2 0-15,3 0 0 16,-3 0 0-16,-1 1 1 15,6 0 0-15,1 0 1 0,-3 0 2 16,12 1 5-16,-4-2 0 16,0-1-7-16,6 0-2 15,0 0 0-15,-2 0 0 16,0 0 1-16,-2 1-1 16,0 0 0-16,-2-1 0 15,-4 2 2-15,2-2 5 16,-4 2 12-16,1-1 4 15,-3-1-2-15,2 0-7 16,6 0 0-16,-2 0 6 16,6 0-16-16,-2 0-3 15,-4 1 2-15,1 1-2 0,-9-1-1 16,-4 1 1 0,-7-1-1-16,-4 0 2 0,-2-1 5 15,-2 0 6-15,0 0 8 16,4 0 0-16,-4 0-4 15,0 0-17-15,2 0-2 16,2 0-65-16,2 0-130 16,3 0-485-16</inkml:trace>
  <inkml:trace contextRef="#ctx0" brushRef="#br0" timeOffset="7126.66">13775 12555 131 0,'0'0'89'0,"0"0"-74"16,0 0-15-16,0 0 66 0,0 0 37 15,0 0-14-15,0 0-35 16,0 0-22-16,0-42-9 15,0 38 25-15,0 1 4 16,0 0-52-16,0 0-32 16,-8-1-138-16,-13 1-220 15</inkml:trace>
  <inkml:trace contextRef="#ctx0" brushRef="#br0" timeOffset="9128.53">13775 12555 397 0,'-41'-78'63'16,"47"78"-47"-16,6 0 47 0,-12 0-26 16,9 4-17-16,-7 8 47 15,4 8-4-15,-2 9-10 16,2 12 4-16,-1 11 15 16,3 7-34-16,4 5-11 15,-1-2 8-15,-1-6-16 16,2-6-9-16,-3-3 10 15,-1-7-12-15,-2-8-4 16,-2-7-2-16,-2-10-1 16,2-6-1-16,-4-6-1 15,0-2 1-15,0-1 0 16,0 0-1-16,0 0 0 0,0-7-3 16,2 1-2-16,3 1 1 15,1 0-8-15,4 2 13 16,2-1 7-16,5 0-2 15,6 1-2-15,6-3-2 16,4 3-1-16,12-2 0 16,1 0-3-16,7 1 4 15,3 1-1-15,0 2 4 16,6 1-4-16,2 0 0 16,2 0 1 15,-2 0 0-31,0 0-1 0,2 0 0 0,2 0-1 0,1 0 1 0,17 0 0 15,-1 0-3 1,6 0 2-16,-6 0 0 0,6 0 1 16,-11 0-4-16,5 0-2 15,-15 0 1-15,-2 0 2 16,-2 0 3-16,-8 0 0 16,6 0 1-16,-4 0 1 15,-2 0-2-15,4 0 0 31,6 0-1-31,5 0-1 0,1-1 0 0,0 1-3 16,-5 0 4-16,1 0-1 16,2 0 2-16,-2 1 0 15,-3 2 2-15,1-3-2 16,-4 1-2-16,2-1 2 16,2 0 0-16,2 0 4 0,3 2-4 15,1-1 0-15,-6 0-2 16,-4 2-5-16,-2 1 7 15,2-2 0 1,-2 2 0-16,4 1 0 0,-8-2 0 16,6-1 0-16,-2 3 0 15,-6-1 0-15,6 2 5 16,0-1-5-16,-4 1-1 16,4-1-4-16,-4 0 5 15,2 1 1-15,-5-1-1 16,5 1 0-16,-2 0 3 15,0-1-3-15,-4 1 0 0,-7-2 0 16,5 0 0-16,2 0 0 16,1-2 0-16,7-1-1 15,0 1-1-15,0-1 1 16,5 1-1-16,-3 0 2 16,-2 3 2-16,0-1-1 15,0 0-1-15,-3-1-1 16,-3 1 1-16,-6-3 0 15,1-1 4-15,-3 0-3 16,2 0-1-16,1 0 0 16,13 0 0-16,4 0 2 15,5 0-2-15,1 0-1 16,-1 2-4-16,7-1 4 0,-1 1 1 16,-3-1-1-16,1 1 1 15,-3-1 4-15,0 0-1 16,-4 1-1-1,-1-2 0-15,3 0 2 0,-4 0 0 16,5 0-4-16,1 0-4 16,6 0 2-16,-5 0 2 15,5 0-2-15,-5 0 1 16,-1 0-8-16,-1 0 7 16,1 0 0-16,-2 0 2 15,-8 0 5-15,5 0-5 16,-3 0 0-16,2 0 0 15,2 0 2-15,-2 0-2 0,2 0 0 16,7-2 2-16,-3 1-6 16,1 0 8-16,3-1-9 15,-8 2 10-15,3-1-10 16,-5-1 8-16,0 1-3 16,0-2 5-16,-4 0-5 15,-6-1-9-15,2 0 9 16,-8 1 1-16,-1-1 2 15,-5 0-1-15,6 1-2 16,-3-1 0-16,-3 1 1 16,1 0 1-16,-6 0-2 15,1 0 1-15,-7 2 3 0,0 1-4 16,0-1 0 0,0-1 0-16,-4 1 0 0,-6 1 4 15,2-2-4-15,-4 0 1 16,1 0 2-16,3-1 9 15,2 1-5-15,6 0-4 16,0 1-3-16,3-2-5 16,-3 1 0-16,-2 1 4 15,-10 0 1-15,-5 1 0 16,-8 0 1-16,-5 0 0 16,-3 0 0-16,-2 0 1 15,0 0 2-15,0 0 2 0,4 0-5 16,-2 0-1-1,4 0-2-15,0 0 2 0,-2 0-2 16,1 0 2 0,1 0-1-16,-2 0 1 0,-2 0 0 15,2 0 2-15,-2 0 0 16,2 0 0-16,-2 0-1 16,3 0 1-16,1-5 0 15,10 1-2-15,-3 0 0 16,3-1-1-16,-1 3-1 15,-7-3 2-15,4 2 0 16,-1-4 1-16,1 2 0 16,-2-1 0-16,3 0 2 15,-3 0-1-15,5 3 0 16,-7-4 2-16,4 0 3 16,-2 0-5-16,-3 0-2 15,3 0 3-15,-4-1 2 0,0 0 9 16,-4 1-3-16,3 0-2 15,-1-1-1-15,2 3-5 16,-2-2 9-16,-2-1-7 16,4 0 2-16,-1-4-7 15,-1-2 0-15,2-1-4 16,-4-2 4-16,2-3 7 16,-2-2 9-16,-2 0 0 15,0 2 3-15,0-6-3 16,0 4 0-16,0 0-9 15,0-3 0-15,0 3-6 16,0-2-1-16,0-1-5 0,0 4-27 16,10 2-82-1,13 2-316-15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07T21:42:19.087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00B050"/>
    </inkml:brush>
    <inkml:brush xml:id="br3">
      <inkml:brushProperty name="width" value="0.05292" units="cm"/>
      <inkml:brushProperty name="height" value="0.05292" units="cm"/>
      <inkml:brushProperty name="color" value="#FFC000"/>
    </inkml:brush>
  </inkml:definitions>
  <inkml:trace contextRef="#ctx0" brushRef="#br0">28412 10528 250 0,'0'0'114'0,"0"0"-51"16,0 0 3-16,0 0 15 15,0 0-35-15,0 0-3 16,4-21-9-16,-4 18-17 15,2 0 6-15,-2 2-7 16,0 0-8-16,0 1 3 16,0 0 4-1,0 0 6-15,0 0 1 16,0 0 3-16,0 0-1 0,0 0 3 16,0 0-3-1,0 0-6-15,0 0-12 0,0 0 1 16,0 0-5-16,-3 1-1 15,-7 10-1-15,-2 3 7 16,0 4-7-16,-5 1 3 0,5 0-2 16,-1 1-1-16,1 0 7 15,-1 1-4-15,-1 4 8 16,2-1 6-16,-3 1-10 16,3 2 3-16,2-1-2 15,1 1-2-15,1 3 0 16,-2-1-1-1,3 4 1-15,-1-1-2 16,-1 1 3-16,1-2 3 16,3 0 1-16,0-2-3 15,4 1 10-15,1-1-10 16,0-3-1-16,0-1 4 16,0 0-6-16,0-5 0 15,1 2 1-15,7-5 1 0,4-2-1 16,-3 0 0-16,4-4-5 0,2-1-1 15,0-2-6-15,4-4 5 16,2-2 1-16,0-2-2 16,5 0 2-16,-1 0 1 15,0-5 0-15,0-1 0 16,2-5 1 0,-1 0-2-16,1-4 0 15,-2-2-2-15,0-6 2 16,1 0 6-16,-4-5-6 15,1 0 2-15,-3 2-2 16,1-1 2-16,-3 1-1 16,-2 2 0-16,0-1-2 15,-3-1-2-15,-3 1 1 0,-2-2-2 16,-2 0 4-16,0 0 1 16,-3 1 1-16,-3-2-2 15,0 2 0-15,0 1 0 16,0 1 1-16,0 1-1 0,0 2 0 15,-7-2 0 1,-3 1 0-16,0-1-3 0,0 0 3 16,-1 7 0-16,3-1 0 0,-1 4 0 15,1 2-4-15,-1-2 3 16,-2 3-6-16,1 1-3 16,-1-1 7-16,-1 2 0 15,1 4 0-15,-2 0-13 16,2 1 5-1,2 1 10-15,0 2-7 16,-4 0-7-16,0 0 8 16,0 0 1-16,-5 1 5 15,0 5-1-15,2 0-6 16,0 2 7-16,2 2-1 16,-1 0 1-16,2 3 0 15,-1-1 2-15,-1 5-1 0,2 1 1 16,-4-1-1-16,7-2 0 15,-2 2 0-15,6-2-2 16,3 0-5-16,3 0-75 16,0-3-117-16,0-7-387 0</inkml:trace>
  <inkml:trace contextRef="#ctx0" brushRef="#br0" timeOffset="1">28306 10903 142 0,'0'0'82'0,"0"0"-36"32,0 0 24-32,0 0 5 0,0 0-12 15,0 0-7-15,-22 16 5 16,20-15 8-16,1 1-3 15,-2-1-1-15,1-1-16 16,-1 0-12-16,0 0 11 16,2 0-3-16,-2 0-22 15,1 0-12-15,2 0 7 0,0 0 8 16,0 0-3-16,0 0-23 16,0-8-1-16,0-2-7 15,0-3-1-15,6 0 9 16,3 1 5-16,3-1-1 15,-1 2-4-15,-1-1 3 16,2 3 3 0,-3 1 4-16,2 1-1 15,-1 3-3-15,-3 1 0 16,2 2-3-16,2 1 1 0,-1 0-2 16,1 3 2-1,2 11 4-15,-1 3 4 0,-1 1 11 16,0-1-7-16,0 0-9 15,-2 0 10-15,3-4-11 0,-3-2-4 16,0-1 3-16,1-2-5 16,1-3 0-16,-2 1 1 15,1-1 0-15,-1-3 1 16,-2 0-2-16,-2-2 1 16,1 0-1-16,-5 0 1 15,4 0 2-15,1 0 7 0,3-9 17 16,4-6 0-16,-1-5-16 15,-1 1-8-15,-1-1 6 16,-3 3-3-16,-1 0-5 16,1 4 0-16,-2 2 0 15,0 2-1-15,-4 1 0 16,1 4-1 0,-2 2-15-16,1 1-44 15,1-2-64-15,-2-1-272 16</inkml:trace>
  <inkml:trace contextRef="#ctx0" brushRef="#br0" timeOffset="2">29062 10126 126 0,'0'0'406'15,"0"0"-370"-15,0 0 42 16,0 0 31-16,0 0-26 16,0 0-31-16,0-4-5 15,0 4 0-15,0 0-4 16,0 0-12-16,0 0-10 15,0 0-1-15,0 0-3 0,0 0-1 16,0 0 5-16,-4 0 0 16,-5 0-18-16,-1 3-3 15,-2 5 1-15,-3 5-1 0,0 3 0 16,-3 5-1 0,0 4 1-16,3 4 0 0,1 1 3 31,1 0-3-31,6-1 3 15,1-2 1-15,4 1-1 0,2 1 0 16,0-2-1-16,6 3 1 16,8 0 3-16,4-2-6 15,3-1-16-15,4-7-40 16,2-13-168-16</inkml:trace>
  <inkml:trace contextRef="#ctx0" brushRef="#br0" timeOffset="3">29434 10065 433 0,'0'0'46'0,"0"0"4"15,0 0 10 1,0 0 23-16,0 0-5 16,0 0-18-16,-40-4-8 15,40 3 10-15,0-1 6 16,0 2-26-16,0 0-26 15,0 0-14-15,10 3 3 16,5 15 3-16,8 9 36 16,-1 9-5-16,-2 1-5 0,-4 3-6 15,-7-3-2-15,-5-3-5 0,-4 1-5 16,0 1-7-16,-12 3-6 16,-15 3-3-16,-7 2-34 15,-8-11-92-15,1-9-326 16</inkml:trace>
  <inkml:trace contextRef="#ctx0" brushRef="#br1" timeOffset="4">29191 10125 98 0,'0'0'62'16,"0"0"-46"-16,0 0 25 15,0 0-1-15,0 0 8 16,0 0 0-16,0 0 0 15,0 0-2-15,0 0-10 16,0 0 0-16,0 0-7 16,0 0-4-16,0 0-3 0,0 0-7 15,0 0-5-15,0 0-3 16,0 0-4-16,0 0-1 0,0 0 5 16,0 0 9-1,0 0 1-15,0 0-7 0,0 0-2 16,0 0 3-16,0 0 3 15,0 0 3 1,0 0-1-16,0 0-4 16,0 0 1-16,0 0-2 15,0 0-3-15,0 0-3 16,0 0-1-16,0 0 1 16,0 0 6-16,0 0-2 15,0 0 0-15,0 0-9 16,0 0-2-16,0 0-3 0,0 0-5 15,0 1 10-15,0 10 4 16,0 1 4-16,-3 1-1 16,-2 4-7-16,0 0 2 15,0 0-1-15,1 1 2 16,-1-5-2-16,2 3 0 16,0-2-1-1,-2-3 0-15,2 2 0 16,-2 0 1-16,2 0 0 15,0-2-1-15,-2 1 4 0,2 1 1 16,0 0 3-16,0-2-1 16,2-1-5-16,-1-3 2 15,1 2-3-15,-2-2-1 16,2 1 0-16,-1-3 1 0,1 2-1 16,-1-1 1-16,0 0 0 15,2 0-1-15,0-4 0 16,0 3 0-16,0-2 0 15,-1-1 1-15,1 0-1 16,0-1 2-16,0-1 0 16,0 2 0-16,0-2-1 0,0 0 1 15,0 0 0-15,0 0 3 16,0 0-1-16,0 0 5 16,0 0 0-16,0 0-2 15,0 0 1-15,0 0-1 0,0 0-1 16,0 0-3-16,0 0-3 31,0 0 0-31,0 0 0 0,0 0 1 16,0 0-1-16,0 0 0 15,0 0 2-15,0 0 1 16,0 0-2-16,0-3-1 16,0-3-4-16,0 0 2 15,0-1-1-15,0 0-1 16,0-3 1-16,3 2 2 0,3-5-4 15,3 2 2-15,-2-4-6 16,2 0-8-16,3 1 2 16,-3 0 1-16,2 1-14 15,-1 0 9-15,-3-2 13 16,1 5 1-16,-2 0 3 16,0 3 2-1,-2 2 2-15,-1-1-2 16,2-1 0-16,-1 1 0 15,2 1 0-15,-3 1-1 0,0 2 1 16,-3 1-2 0,0 1-2-16,0 0-6 0,0 0-15 15,0 0-14-15,0 0 27 16,0 3 4-16,0-2 1 0,0 2 5 16,0-3 1-16,0 3-2 15,0-1 3-15,-3 3 0 16,-4 0 2-16,-2-1 9 15,1 4 2-15,-2-3-9 16,2-1-3-16,2 2 0 16,0 0-1-1,-1 0 1-15,1 1 0 16,0-2-1-16,0 1 1 16,3-3-1-16,1-3 1 15,2 1-1-15,0 1 2 16,0-1-2-16,0 0 0 15,0 1 0-15,0-1 1 16,0 1 2-16,0 0-3 0,0 1-3 16,0 0 3-16,0 1 0 15,0 0 1-15,0 0 2 0,0 1-2 16,0-3 2-16,0 1-2 16,0 2 8-16,5-3 7 15,0 3-6-15,-2 0 3 16,1-2-4-16,-1 3-3 0,0 0 1 15,3 1 4-15,-2 0 0 16,-1-2-5-16,2 1-1 16,-2 1-3-16,-2-3-1 15,2 0-1-15,-3-1 0 16,2 0 0-16,-1 0 0 16,-1-2 1-1,2 2 0-15,-2-3 0 16,0 1 0-16,0-1 1 15,0 0 1-15,0 2 1 16,0-2 1-16,0 0 0 16,0 0 2-16,0 0-5 15,0 0 2-15,0 0-1 0,0 0-1 16,0 0-1-16,0 0 0 0,2 0 1 16,-2 0 0-16,0 0-1 15,0 0 3-15,0 0-4 16,0 0-1-16,0 0-51 15,0 1-43-15,0-1-79 16,0 0-267-16</inkml:trace>
  <inkml:trace contextRef="#ctx0" brushRef="#br1" timeOffset="5">29315 9924 110 0,'0'0'78'15,"0"0"-15"-15,0 0 24 16,0 0 1-1,0 0-23-15,0 0-17 16,0 0-15-16,-2 1-9 0,2-1 0 16,0 0 4-1,0 0 1-15,0 0-7 0,5-2-9 16,-1-4-2-16,4 0 3 16,0 1-10-16,2 0 7 15,-1-1-6-15,-2 3-4 0,3 0 1 16,-1-1-1-16,-1 1 0 15,2 0-1-15,-4 0-1 16,-1 3-3-16,-1 0-42 16,-2 0-80-16,1-1-163 15</inkml:trace>
  <inkml:trace contextRef="#ctx0" brushRef="#br1" timeOffset="6">30912 9561 455 0,'0'0'161'16,"0"0"-139"-16,0 0 59 0,0 0-15 15,0 0-41-15,0 0-15 16,0 37-1-16,0-37-3 15,0 0-3-15,0 0 6 16,0 0-1-16,0 0-2 16,2-1 5-16,1-6-11 15,-1-2 0 1,-1 0 0-16,-1 5-4 16,0 0 4-16,0 3 3 15,0 1-3-15,-9 0-12 16,-4 0 12-16,-1 0 3 15,0 8 6-15,0 6 12 16,-1 5 11-16,3 3 6 16,0 2-19-16,2 2 10 0,2-2-14 15,4-3-6-15,4-3 9 16,0-5-8-16,0-2-1 0,12-5 2 16,7-3 7-16,3-3 3 15,1 0-19-15,4-6-2 16,0-7-23-16,-2-1-27 15,-3 1-64-15,-7-1-70 0,-3 2-185 16</inkml:trace>
  <inkml:trace contextRef="#ctx0" brushRef="#br1" timeOffset="7">31089 9556 613 0,'0'0'46'16,"0"0"59"-16,0 0 19 16,-63 90-21-16,50-67-30 0,2-3-42 15,4-5-13-15,-1-4-12 16,5-5-3-16,2-3-2 15,1-2-1-15,0-1-5 16,0 0-22-16,0 0-25 16,10-15-24-16,7-6-124 15,-1-4 4 1,0 1 62-16,0 2-62 16,-5 2-16-16</inkml:trace>
  <inkml:trace contextRef="#ctx0" brushRef="#br1" timeOffset="8">31089 9556 126 0,'7'-3'138'0,"-6"0"30"15,-1 3-19-15,0 0-64 16,0 0-21-16,0 0-10 16,0 14-3-16,0 5 60 0,0 3-35 15,0-1-17-15,4-1-31 16,2 0-18-16,0-5-3 0,1 1-6 16,2-6-1-1,0-4-14-15,0-2-65 0,3-4-92 16,-5 0-194-16</inkml:trace>
  <inkml:trace contextRef="#ctx0" brushRef="#br1" timeOffset="9">31251 9557 442 0,'0'0'194'0,"0"0"-180"15,0 0 74-15,0 0 24 16,0 0-63-16,-27 78-22 16,27-60-1-16,0-2-21 0,0-2-2 0,5-4-3 15,3-3 0 1,3-7 0-16,3 0-2 0,3 0 2 15,2-10 0-15,-2-4-7 16,0-5-15-16,-4 1 9 16,-5-2 13-16,-4 1 0 15,-4-1 2 1,0 0 5-16,0 3 18 16,-10 3-1-16,-8 3-18 15,-2 5-4-15,1 6-1 16,0 0-1-16,2 0-12 15,4 4-16-15,4 8-17 16,4-1-19-16,5 1-68 16,0-3-62-16,3-5-159 0</inkml:trace>
  <inkml:trace contextRef="#ctx0" brushRef="#br1" timeOffset="10">31636 9429 379 0,'0'0'116'16,"0"0"-110"-16,0 0 13 15,0 0 89-15,0 0-2 0,-28 75-27 16,22-47-11 0,0-2-7-16,1 0-12 0,2-6-19 31,2-2-11-31,1-5-11 0,0-5-5 16,0-4-3-16,0-1-18 15,0-3-63-15,1 0-107 16,7 0-221-16</inkml:trace>
  <inkml:trace contextRef="#ctx0" brushRef="#br1" timeOffset="11">31626 9474 350 0,'0'0'171'15,"0"0"-122"-15,0 0 74 16,0 0 26-16,0 0-53 0,0 0-50 16,-29-7-2-16,12 15 21 15,-6 5-26-15,-1 3-18 16,3-1-11-16,3 1-7 0,4-1 1 15,0-1-4-15,5 0-2 16,3-5-1-16,6 1-16 16,0-2-15-16,0-1-9 15,0-1 5-15,12 1-9 16,2-3 11-16,-2 2 4 16,1-1-1-1,-6 1 7-15,-2-1 13 16,-2 4 8-16,-3-3 5 15,0 0 17-15,0 3 27 16,0-1-3-16,-3-3 21 16,-2 2-26-16,-2 0-1 15,-2 2-6-15,-3 2 1 0,0-3-12 16,3 1-6-16,0-1-12 16,5-1-10-16,1-2-69 0,3-4-144 15,0-1-554 1</inkml:trace>
  <inkml:trace contextRef="#ctx0" brushRef="#br1" timeOffset="12">31944 9351 574 0,'0'0'97'15,"0"0"-38"-15,0 0 19 0,0 0-39 16,0 0-29-16,0 0-8 16,-6 52 52-16,-4-11 6 15,0 0-17-15,1 0-12 16,0-3-12-16,2-2 8 16,-2-7-17-1,3-3-1-15,3-7 0 16,0-3 0-16,3-7-3 15,0-5-4-15,0-4 0 16,0 0 2-16,0 0 9 16,3 0-3-16,11-9 4 15,3-5-2-15,2-5-9 16,-3 1-3-16,-3 3 1 0,-3-1-1 16,1 2 1-16,-5 3 0 15,1 2 0-15,-4 1 1 16,0 1-2-16,0 1 0 15,0-1-2-15,0 1 0 0,0 2-12 16,0-1-18 0,6-1-29-1,0-1-58-15,2-2-61 16,-1 1-101-16</inkml:trace>
  <inkml:trace contextRef="#ctx0" brushRef="#br1" timeOffset="13">32097 9349 258 0,'0'0'339'15,"0"0"-326"-15,0 0-13 16,0 0 19-16,0 0 71 0,0 0 13 15,-12 71-32-15,6-38 17 16,-2-1-34-16,1-1-4 16,3-4-26-16,-1-3-14 15,2-4-6-15,0-5 0 0,0-2-2 16,-1-4-2-16,4-2 0 16,-1-5-27-1,-1 2-54-15,2-4-134 16,0 0-259-16</inkml:trace>
  <inkml:trace contextRef="#ctx0" brushRef="#br1" timeOffset="14">32212 9350 306 0,'0'0'252'16,"0"0"-154"-16,-24 88-12 0,14-55 29 16,1 1-62-16,-2-3-16 15,5-6-6-15,2-3-1 16,-1-5-23-16,1-6-3 16,1-3 2-16,2-3-6 15,1-4-3-15,0-1-34 16,0 0-26-1,0 0 3-15,0 0 17 16,0 0 19-16,0 0 20 16,0-13-26-16,0 1-2 15,0-4 26-15,0 2 6 16,4-1 7-16,2 2-3 0,1 2 11 16,3-1-4-1,-3 4-2-15,-1 2 23 0,-3 3-7 16,1 3-14-16,-1 0-6 15,3 0-4-15,4 0 0 0,0 0 5 16,0 0-5-16,2 0-1 16,0 0 1-16,0 0-1 15,4 0-4-15,-1-7-9 16,3-4-45-16,-3-2-77 0,1-2-51 16,-2-1-48-16</inkml:trace>
  <inkml:trace contextRef="#ctx0" brushRef="#br1" timeOffset="15">32375 9340 401 0,'0'0'60'0,"0"0"25"16,0 0-15-16,0 0-33 16,0 0 19-16,0 0 30 0,-33 48 0 15,25-17-41 1,1-3 10-16,0-1-18 0,1-2-25 15,3-5-2-15,0 1-7 16,1-4-3-16,-1 0-8 0,-1-1-41 16,-1-5-59-16,3-4-145 15</inkml:trace>
  <inkml:trace contextRef="#ctx0" brushRef="#br1" timeOffset="16">32590 9324 502 0,'0'0'79'0,"0"0"-67"0,0 0 36 16,0 0-12-16,0 0-20 16,0 0 0-16,11 40 5 15,-8-37-2-15,-1-2-3 16,-1-1-2-16,2 0 4 0,0 0 2 16,3-4 2-16,-1-7-14 15,0 2-5-15,-3 2 0 16,-2 1 12-16,0 3 0 15,0-1 13-15,-5 0-28 16,-6 1 4-16,-3 3-4 16,-3 0 0-1,-3 0 0-15,4 4 3 16,-2 11-1-16,1 2 4 16,0 5 14-16,1 2 9 15,3 5 10-15,6-4-9 16,4 0-9-16,3-1-1 15,0-1-3-15,13-4 0 16,7 0 1-16,2-4-7 0,-2-5-5 16,3-3-4-16,-2-1-2 15,0-3-3-15,5-3-8 0,2 0-15 16,3 0-82-16,1-7-197 16</inkml:trace>
  <inkml:trace contextRef="#ctx0" brushRef="#br2" timeOffset="17">28906 11173 201 0,'0'0'62'0,"0"0"-8"16,0 0 20-16,0 0-13 15,0 0-27-15,0 0-19 0,0 0-5 16,0 0-5-16,0 0 1 16,0 0 1-16,0 0 3 15,0 0-3-15,0 0-4 16,0 0 1-16,0 0-4 15,0 0-1-15,0 0 0 16,0 0 1 0,0 0 0-16,0 0 2 15,0 0 1-15,0 0 9 16,0 0 1-16,0 0-5 16,0 0-5-16,0-3 15 15,0 0-18-15,0 0 1 16,0 3 3-16,0 0-2 15,0 0 3-15,0 0 3 0,0 0 3 16,0 0 5-16,0-2-2 16,1 0 1-16,1 0-1 0,-1 1-6 15,-1 1-5-15,0 0-3 16,0 0 4-16,0 0 8 16,0 0-2-16,0 0 0 15,0 0-3-15,0 0-6 0,0 0 1 16,0 1 4-16,0 7 10 15,-1 0 1-15,-4 1-3 16,0 1 1-16,0 0-4 16,1 1-2-16,-2 1-6 15,-1 3-1-15,0-1-1 16,1 0 0 0,-1 0-1-16,1-1 1 15,1-2-1-15,0-1 0 16,0 1 1-16,2-1 0 15,0 0 5-15,1-2-1 16,-1 2-3-16,2 0-1 16,-2-1 0-16,1 0 0 15,1-2 0-15,-1 1 0 0,2-3 0 0,-1-1 5 16,1-1-2 0,0-1 1-16,0-1-4 0,0 1-1 15,0 0 0-15,0 1 1 16,0-1-1-16,0 0 1 15,0 1 0-15,0-1-1 16,0 1 0 0,3-2 0-16,0 2 1 15,1-2 1-15,-1-1 1 16,2 0 0-16,1 0 0 16,3 0 1-16,0 0 2 15,1 0 5-15,2-4-1 16,-1 0-9-16,-4-2 9 15,0 2-10-15,-1-2 0 0,0 3 1 16,-1-1 0-16,-2 1 0 16,-2 0 0-16,1 2-1 15,-2 1-3-15,0-1-13 16,0 1-19-16,0 0-14 16,0-4-76-16,0 0-325 0</inkml:trace>
  <inkml:trace contextRef="#ctx0" brushRef="#br2" timeOffset="18">28968 11039 113 0,'0'0'219'16,"0"0"-164"-16,0 0-13 16,0 0 27-16,0 0 15 0,0 0-2 15,0 0-8-15,0 0-17 16,0 0-18-16,0 0-10 15,0 0-2-15,0-2-17 16,0 0-3-16,0 0 8 16,0 2-1-16,0-2-4 15,0 2 5-15,0 0-4 0,0 0-5 16,0 0-4-16,0 0 1 16,0-1 5-16,0 0 13 15,0-2 1-15,0 2-10 16,0-3-10-16,0 2 14 15,0 1-5-15,0 0 0 0,0-1 3 32,0 2-3-32,0-1-7 0,0 1 2 15,0 0 0-15,0 0-6 16,0 0 0-16,-1 0-44 16,-5 0-90-16,-1 7-253 15</inkml:trace>
  <inkml:trace contextRef="#ctx0" brushRef="#br2" timeOffset="19">28743 11646 62 0,'0'0'130'16,"0"0"-53"-16,0 0 4 0,0 0-30 16,0 0 8-16,0 0-13 15,0 0-18-15,0 0-1 16,0 0 12-16,0 0 10 15,11-32-4-15,-11 30-20 0,0 2-18 16,1-2-6-16,-1 1-1 16,0 0-2-16,0 1-8 15,0 0-6-15,0 0 5 16,2 0-6-16,-2 0 4 16,0-3 8-16,0 0 3 15,0 1 2 1,0 0 5-16,0 0-2 15,1 2 2-15,-1 0 1 16,0 0 6-16,0 0 6 16,0 0-6-16,0 0 1 15,0 0 4-15,0 0 9 0,0 0-9 16,0 0 2-16,0 4 8 16,0 14 15-16,-4 3 10 0,-7 2-13 15,2 0-14-15,-3-2-9 16,1-2-8-16,0-2-3 15,3-2-4 1,0-1-1-16,3 0-24 0,4-5-111 16,1-9-380-16</inkml:trace>
  <inkml:trace contextRef="#ctx0" brushRef="#br2" timeOffset="20">28352 12347 147 0,'0'0'154'15,"0"0"-108"-15,0 0 17 0,0 0 40 16,0 0-1-16,0 0-23 16,0 0-10-16,0 0-15 15,5-10-14-15,-5 10-8 16,0 0-19-1,0 0-13-15,0 3-5 16,0 14 5-16,-5 8 3 16,-5 5 16-16,1 1-7 15,-3 0 9-15,-1-3 0 16,1-2 12-16,0-4-12 16,0-2-18-16,1-3 7 15,0-4-10-15,3-5-10 0,2-2-37 16,3-3-28-16,1-1-4 15,2-2-20-15,0 0 25 16,0 0 31-16,0 0-55 16,0-7 49-16,0-1 49 15,0-2 17-15,0 0 27 16,0-1 17 0,5 2-13-16,0 1 19 0,1 0 1 15,-2 3-27 1,2 1-11-16,0 0-18 0,0 1-11 15,3 0-1-15,1 2-3 16,1 0-1-16,-1 1-5 16,3 0 3-16,0 0-3 15,-3 0-18-15,2 0-20 0,-2-4-26 16,-2 0-19-16,-1 0-17 16,-1-3-55-16</inkml:trace>
  <inkml:trace contextRef="#ctx0" brushRef="#br2" timeOffset="21">28454 12382 129 0,'0'0'359'0,"0"0"-277"15,0 0-23-15,0 0 53 0,0 0 24 16,0 0-36-1,-46 85-24-15,34-58-26 16,-2-2-23-16,4-1-14 16,2-3-12-16,2-2-1 15,5-4-8-15,1-1-37 16,0-5-130-16,0-9-209 16</inkml:trace>
  <inkml:trace contextRef="#ctx0" brushRef="#br2" timeOffset="22">28418 12550 324 0,'0'0'306'0,"0"0"-273"0,0 0-14 15,0 0 13-15,0 0-8 0,0 0-10 16,78-21-8-16,-59 14-4 16,-1 1-1-16,0-1-1 15,-3 2 0-15,-5-1-4 16,-2 0 0-16,-4 2 3 15,-1-2 1-15,0-2 0 16,-3-1-2 0,0-1 0-16,0 2-1 15,0 1-8-15,0-1 4 16,0 2 6-16,0 2 1 16,-3-1 0-16,-1 3-1 15,-2-1-3-15,0 3-9 16,0 0 12-16,-3 0 1 0,4 0 1 15,-2 0-1-15,1 0 1 16,-3 7 1-16,2 2 3 16,-1 0 6-16,-1 5 1 15,0 0 7-15,0 3 1 0,2-2 0 16,1 2-1-16,-3-1-3 16,4 1-1-16,2-2 1 15,2-1-11-15,1-2 5 0,0-2 0 16,0-1-1-16,0-4 1 15,4 0-5-15,8-1 3 16,0-3-4-16,4-1-4 16,1 0-4-16,2-1-12 15,1-9-41-15,-1-1-26 16,2-4-19 0,-1 0-56-16,2-4-296 15</inkml:trace>
  <inkml:trace contextRef="#ctx0" brushRef="#br2" timeOffset="23">28740 12422 599 0,'0'0'128'15,"0"0"-51"-15,0 0 29 16,0 0-12-16,0 0-37 15,0 0-9-15,-34 25-19 16,28-11-16 0,0 2-10-16,3-1-3 15,3 0 0-15,0-3-1 16,0-1-13-16,0-1-22 16,0-4 6-16,0-2-28 15,6-1-11-15,0-3-3 16,2 0-9-16,5 0 40 15,-1-10-26-15,-1-4-21 0,2-1 44 16,-3 1 31-16,2-1 0 16,-1 2 0-16,-2 2-40 15,-2 1 12-15,0 5 30 0,-5-1 11 16,-1 5 5-16,-1 1 27 16,0 0 42-16,0 0-8 15,0 0-20-15,0 0-8 0,0 9 28 16,-4 4 20-16,-2 1-33 15,2-1-8-15,1 0 5 16,1-2-17-16,1 0-21 16,-1-1-7-16,2-2-5 15,0-2-4-15,0-2-35 16,0-2-44 0,0-2-30-16,0 0-81 15,0 0-205-15</inkml:trace>
  <inkml:trace contextRef="#ctx0" brushRef="#br2" timeOffset="24">28783 12325 130 0,'0'0'390'0,"0"0"-386"16,0 0 4-16,0 0-1 15,0 0 12-15,0 0-17 0,10-13-2 16,-4 11-2-16,1 2-40 16,0 0-174-16</inkml:trace>
  <inkml:trace contextRef="#ctx0" brushRef="#br2" timeOffset="25">28967 12306 285 0,'0'0'165'16,"0"0"-132"-16,0 0 30 16,0 0-5-16,0 0 27 15,0 0-5-15,-25 76-25 16,16-35-14-16,0 3 15 0,0 3 0 15,1-1-6 1,1-2-31-16,3-1-3 16,1-3-9-16,1-8-7 15,2-5-4-15,0-11-23 16,0-7-42-16,0-8-34 16,0-1-94-16,3-11-63 15</inkml:trace>
  <inkml:trace contextRef="#ctx0" brushRef="#br2" timeOffset="26">28925 12412 563 0,'0'0'108'16,"0"0"-94"-16,0 0-2 16,0 0-5-16,0 0 0 0,0 0-4 15,32-48 1-15,-16 44-4 16,-2 1-3-16,-1 3-4 15,-3 0 2-15,1 12 2 16,-2 7 3-16,-2 1 4 16,-1-2 2-16,-4-1-4 15,-2-1 5-15,0-3 26 0,0-3 10 16,-11 0 7-16,0-2-7 16,-2-3-1-16,3-2-27 15,-2-2-12-15,3 1-3 16,1-2-19-16,4 0-29 15,4 0-46-15,0 0-133 16,0 0-265 0</inkml:trace>
  <inkml:trace contextRef="#ctx0" brushRef="#br2" timeOffset="27">29127 12394 554 0,'0'0'66'16,"0"0"-59"-16,0 0-2 15,0 0 42-15,0 0 7 16,0 0-12-16,-24 57-1 16,24-40-28-16,0-1-8 15,0-3-2-15,1-2-3 0,9-4-3 16,3-1-11 0,0-6 2-16,3 0 9 0,1 0 0 0,-1 0-7 15,-1-10-2 1,0-4-7-16,-4-3-5 0,-2-2 8 15,-1-1 16-15,-6 1 8 16,-2 0 2-16,0 4 35 16,0 0-21-16,-12 7 8 15,2 3-7 1,-2 2-19-16,-2 3-6 16,2 0 0-16,-1 0-5 15,4 0-25-15,0 7 0 16,3 0-39-16,2 4-17 15,2-4-40-15,2 0-105 16</inkml:trace>
  <inkml:trace contextRef="#ctx0" brushRef="#br2" timeOffset="28">29349 12299 199 0,'0'0'268'0,"0"0"-215"16,0 0 80-16,-6 79-15 16,4-55-56-16,2 0-20 0,0-3-8 15,0-4-7-15,0-3-1 16,0-4-19-16,0-4-3 0,0-3-4 15,0-3-7-15,0 0-7 16,0 0 9-16,0 0-4 16,0 0-11-16,0 0-26 15,0 0 19 1,0 0-1-16,0 0 6 16,0-3 3-16,0 0 6 15,3-3 13-15,-1-1 1 16,3 0 8-16,-1 0 2 15,1-2-3-15,2 4-6 16,-1-2 0-16,0 3-2 16,3 0-1-16,3-1 0 0,-3 1-9 15,3 0-18-15,1-2-14 16,-2 1 14-16,2-1 7 16,-4 1 9-16,-2-1-20 15,-2 3-24-15,-2 0-46 16,0 0-50-16,-3 0 41 0,2 0 62 15,-2 1 49-15,0-3 34 0,0 1 7 16,0-3 77-16,0 1-40 16,0 1-17-16,0-1 19 15,-2 5-11-15,1 1 6 16,-1 0-19-16,-1 0-39 16,0 0-9-16,-3 16 12 15,-2 4 31 1,0 4-3-16,2 1-30 15,3-5-16-15,3 0-2 16,0-4-9-16,0-6-29 16,0 0-42-16,6-9-56 15,4-1-140-15</inkml:trace>
  <inkml:trace contextRef="#ctx0" brushRef="#br2" timeOffset="29">29637 12355 237 0,'0'0'102'0,"0"0"-90"0,0 0 44 15,0 0 3-15,0 0 3 16,0 0-29-16,24-5-22 16,-21-1-1-16,0 1 2 15,-3-1 15-15,2 0-18 16,-2-1-2-16,0 2 5 16,0-3 36-16,0 3-26 0,-5 0 6 15,-4 1-7-15,3 3-2 16,-6 1-19-16,2 0-6 15,-3 4 6-15,-3 10 8 16,0 3 20-16,1 3-5 16,3 1 11-16,2 0-5 15,5 2-4 1,4-5-16-16,1-1-9 16,0-5-5-16,1-6-6 0,12-3-19 15,2-3 1 1,5 0-4-16,1-6-7 0,1-10-77 15,-3-4 6-15,-2-3 16 16,-2 5-15-16,-6 4 110 16,-5 4 1-16,-2 8 103 0,-2 2 59 15,0 0-43-15,0 0-71 16,0 10-22-16,-3 10 41 16,-3 3-36-16,1 0-19 15,4 2-13-15,1-1-1 16,-2-1-56-16,2-3-158 15</inkml:trace>
  <inkml:trace contextRef="#ctx0" brushRef="#br2" timeOffset="30">28308 12832 174 0,'0'0'115'16,"0"0"-45"-16,0 0 11 15,0 0-8-15,0 0-28 0,0 0-17 16,-2-10 9 0,2 10-1-16,0 0-8 0,0 0 3 15,-1 0 14-15,-1 0 3 0,1 0-20 16,-2 0-17-16,-3 12-10 16,-3 8 23-16,-2 4-11 15,-2 5 5-15,0 4-4 16,-1 2 14-16,1 0 1 15,1 2-13 1,0-4 0-16,1-3-10 16,5-5-1-16,2-2-1 15,2-7 0-15,2-3-1 16,-1-6-1-16,1-3-2 16,0-1 2-16,0-2-2 15,0 0 0-15,-2 1 2 16,2-2-1-16,0 0-1 0,0 0 5 15,0 0 3-15,-1 0-2 16,1 0 12-16,0 0 12 16,0-8-3-16,0-7-27 15,6-5-1-15,11-3-5 0,6-6 1 16,4-1-10-16,1 0-9 16,1 0 1-1,-4 5-5-15,-2 3-1 16,-4 7-2-16,-4 5 9 15,-6 5 11-15,-6 2-1 16,-3 3-3-16,0 0 5 16,0 0 9-16,0 0-4 15,0 0 2-15,-6 0-5 16,-6 0 8-16,-2 8 3 0,-2 1-3 16,-2 1 0-16,-1 2 0 15,1 1-2-15,0 1 1 16,4 0 1-16,1 1 1 15,2 0 3-15,1-1-4 16,3-1 0-16,1-1-2 16,4-1 2-1,2-3-3-15,0-1 3 16,0-2 0-16,0 1 1 16,11-2-2-16,0 1 2 0,2 1 3 15,1 0-3 1,-3 2-1-16,-1-1 0 0,1 0 1 15,-5 1 1-15,0-3 8 16,0 1 3-16,-2-2-3 0,-1 1 2 16,1-2-8-16,-2 0-4 15,1-3-28-15,3 0-117 16,-1 0-415-16</inkml:trace>
  <inkml:trace contextRef="#ctx0" brushRef="#br2" timeOffset="31">28502 12829 304 0,'0'0'36'15,"0"0"-33"-15,0 0-3 16,0 0 16-16,0 0 10 16,0 0 4-16,16-33-11 15,-10 31-5-15,0 2-1 16,0 0 0-16,0 0-5 16,-2 0 13-1,1 0-2-15,-2 0-3 16,-2 0-2-16,1 6-8 15,-2 1-4-15,0 1 0 0,0 2 29 16,-6 2-13-16,-5-1 2 16,0 0 15-16,2-1-19 15,1 0 1-15,3-3 9 16,0 2-12-16,3-4 5 0,2 1-1 16,0-1 0-16,0 0-9 15,0-1 8-15,0 0-3 16,4-1 0-16,2 0-1 15,-1-1 1-15,1-1 0 16,0 0-10-16,0-1-4 16,3 0-1-1,0 0-25-15,3 0-35 16,1-4-98-16,-1-8-119 16</inkml:trace>
  <inkml:trace contextRef="#ctx0" brushRef="#br2" timeOffset="32">28664 12829 336 0,'0'0'324'16,"0"0"-283"-16,0 0 7 15,0 0 0-15,0 0-36 16,0 0 10-1,-8 26-2-15,8-15-14 16,0 1-6-16,0-3 0 16,0-1-1-16,5-5-9 15,1 0-2-15,-1-3 8 16,-1 0 4-16,1 0 0 16,1-5 8-16,1-8-2 15,-1-4-4-15,0 2-1 0,-1-2 0 16,-4 2 1-16,-1 4 1 15,0 4-3-15,0 3 7 16,0 4-7-16,-7 0-21 16,-4 0 3-16,-1 11-14 15,5 2-24-15,1 1-77 0,3-1-65 16,3-3-132-16</inkml:trace>
  <inkml:trace contextRef="#ctx0" brushRef="#br2" timeOffset="33">28982 12920 629 0,'0'0'70'16,"0"0"-69"-16,0 0 29 16,0 0 8-16,0 0-27 15,0 0 22-15,0 21-16 16,0-12-10-16,0-2-6 0,0-3-1 16,0-3 0-16,0-1-1 0,0 0 1 15,0 0 7 1,0 0-3-16,0 0-4 15,0-8-4-15,2-1-21 0,-2 1 20 16,0 3-4-16,0 0 9 16,-2 1-2-16,-7 2-3 15,-3 1 0-15,-1 1-1 0,1 0 6 16,-2 0 6-16,1 8 10 16,-3 5 2-16,0 5 3 15,0 5 10-15,3 2-8 16,1 1 1-16,6-1 2 15,3-4-9-15,3-2-7 16,0-5-4 0,0-1-1-16,4-4-5 15,8-3 0-15,0-1-4 16,6-5 4-16,-1 0-2 16,3 0 2-16,0 0-10 15,1-10-24-15,-1 4-12 16,-1-3-58-16,0-1-70 0,0-2-193 15</inkml:trace>
  <inkml:trace contextRef="#ctx0" brushRef="#br2" timeOffset="34">29197 12916 526 0,'0'0'106'16,"0"0"30"-16,0 0-8 16,-64 79 0-16,49-55-47 0,4-2-33 15,1 1-7-15,2-2-29 16,0-4-9-16,3-4-3 15,2-5-5-15,3-5-19 0,-1-1-20 16,1-2-36-16,0 0-51 16,0 0-19-16,4-8-28 15,9-10-120-15</inkml:trace>
  <inkml:trace contextRef="#ctx0" brushRef="#br2" timeOffset="35">29158 12950 339 0,'0'0'137'15,"0"0"-95"-15,0 0 53 16,0 0-11 0,0 0-24-16,0 0-21 15,0-6-14-15,1 17 14 16,3 5 52-16,0 3-21 16,1 3-19-16,-1-1-21 15,2-1-13-15,-2-4-13 16,1 1-1-16,-1-3-3 0,-1-5-3 15,0-2-20-15,0-1-47 16,1-3-63-16,1-3-118 0,1 0-238 16</inkml:trace>
  <inkml:trace contextRef="#ctx0" brushRef="#br2" timeOffset="36">29316 12923 585 0,'0'0'119'0,"0"0"-104"16,0 0 52-16,0 0 29 16,0 0-37-16,-42 83-33 0,38-57-3 15,4-5-10-15,0-2-12 16,0-5-1-16,6-4-3 15,3-4-7-15,1-3-6 16,4-3 1-16,-1 0-4 16,5-9 17-16,-3-9-12 0,0-5-3 31,-6-2 5-31,-3 1 12 16,-5 0 1-16,-1 0 7 0,0 4 15 15,-7 3 1-15,-4 6-9 16,-2 4 22-16,-1 7-26 15,0 0-11-15,-1 0-20 16,0 13-5-16,3 1-23 16,4 3 8-16,5 0-38 0,3-2-78 15,0-5-7-15,8-6-172 16</inkml:trace>
  <inkml:trace contextRef="#ctx0" brushRef="#br2" timeOffset="37">29647 12798 228 0,'0'0'318'0,"0"0"-285"16,0 0 46-16,0 0 57 15,0 0-30-15,-56 97-33 16,47-71-26-16,1 0-16 16,4-4-21-16,2-2-9 15,2-5-1 1,0-2-2-16,0-3-23 16,0-3-52-16,0-4-64 0,0-3-155 15</inkml:trace>
  <inkml:trace contextRef="#ctx0" brushRef="#br2" timeOffset="38">29625 12854 69 0,'0'0'286'0,"0"0"-196"16,0 0 42-16,0 0 17 15,0 0-78-15,0 0-7 16,-54-7 8-16,35 7 3 0,0 7-29 16,-1 1-35-1,4 3-6 1,-1 0-5-16,7 1 0 15,1 0-1-15,3 0-4 16,6-2-29-16,0 0-23 0,7-3 4 16,10-1 32-16,4-2-1 15,2-2 0-15,0 1 7 16,-1 0-1-16,-5-1 5 16,-8 4 10-16,-6 0 2 0,-3 2 0 15,0 2 41-15,-3 2 7 16,-13 2 17-16,-3 0-4 15,-3 2-10-15,0-3-32 16,4 0-14-16,1 0 0 16,7-2-6-16,4 1-11 15,3-1-79 1,3-3-64-16,0-7-209 16</inkml:trace>
  <inkml:trace contextRef="#ctx0" brushRef="#br3" timeOffset="39">29292 11096 76 0,'0'0'136'15,"0"0"-101"-15,0 0-13 16,0 0-4-16,0 0 10 15,0 0 6-15,0 0-2 16,-3 0 8-16,2 0-1 16,1 0 2-16,0 0 13 15,0 0-5-15,0 0-22 0,0 0-16 16,0 0-5-16,0 0-5 0,0 0 8 16,0 0-3-16,0 0-5 15,0 0 4-15,0 0 0 16,0 0 4-16,0 0 7 15,0 0 1-15,0-3-5 16,0 0-5 0,0 0-7-16,0 1 0 15,0 1 0-15,0 1-2 16,0 0 1-16,0 0 1 16,0 0 0-16,0-1 3 15,0 1-1-15,0 0 17 16,0 0 13-16,0 0-11 15,0 0-6-15,0 0-9 0,0 0 1 16,0 0 1-16,0 0-3 16,0 0-5-16,0 0-1 15,0 0 1-15,0 5 5 16,0 5 9-16,0 2-5 0,-2 1 9 16,-1 1-16-1,-1 1 6-15,2 0-2 16,-1 2-3-16,1 0 8 15,0 0-4-15,-2 1-5 16,2 2 0-16,-1 0 3 16,0 1-4-16,2-1 3 15,-2 0-4-15,-1-2 0 16,3-2 1-16,-1-2 0 16,2-2 0-16,0 1 1 0,-1-2-1 15,1-1 0-15,-2 0 1 16,1-3-1-16,-2 2 0 15,0-1 0-15,-1 0 0 16,-1 1 5-16,1 0-2 16,1-1-3-16,0-1 0 15,0-2-1-15,0 3 0 0,-1-3 0 16,-1 1 0-16,0 0-6 16,1-1 6-16,-2 1 0 15,1-2 1-15,0-1-1 16,0 0 6-16,1-1 0 0,-1-1-6 15,-1-1 1-15,0 0-3 16,-1 0 2 0,1 0 0-16,-2 0 1 15,4 0 0-15,-2 0-1 16,-1 0 0-16,3 0 0 16,0 0 0-16,1-3 1 15,1 0 3-15,2-2-4 16,-1 0 4-16,1-2 1 15,0 0-3-15,0-3-2 0,0 0-3 16,0-1-3-16,0-1 4 16,6 1 1-16,3-1-1 15,1 1 1-15,1-2-5 16,-1-1-7-16,3 2-1 16,1-2 5-16,1 1-3 15,-3 4 11 1,0 0 0-16,-5 4 0 15,-1 0 1-15,0 2-2 16,0-1 2-16,3 3 2 0,2-4-1 16,1 1-1-16,2 1 1 15,-2-1-1-15,3 1 0 16,-6 0 1-16,-1 3-1 16,-2-1 1-16,-4 1 2 0,0 0 5 15,-2 0-2-15,0 0-2 16,0 0-4-16,0 0-3 15,0 0-54-15,0-6-181 16</inkml:trace>
  <inkml:trace contextRef="#ctx0" brushRef="#br3" timeOffset="40">29321 10912 228 0,'0'0'233'15,"0"0"-207"-15,0 0 25 16,0 0 18-16,0 0-18 16,0 0-21-16,-11 0 19 15,10 0-19 1,-2 0 1-16,1 0-10 16,0 0 6-16,0 0-2 15,1 0-8-15,-3 0-14 16,1 0 2-16,-1 0-5 15,-1 7-8-15,4 3 2 16,-1 1 4-16,2-2 0 16,0-1-11-16,0-4-4 0,0 0 4 15,6-4 6-15,2 0 7 16,-2 0 8-16,1-5 10 0,-4-6 5 16,-1-5 3-16,-2 2 0 15,0 1-3-15,0 5 7 16,0 2-17-16,-5 5-13 15,-5 1-23-15,1 0-74 0,3 12-100 16,3 1-179-16</inkml:trace>
  <inkml:trace contextRef="#ctx0" brushRef="#br3" timeOffset="41">29542 11071 137 0,'0'0'62'16,"0"0"-36"-16,0 0 60 0,0 0 6 15,0 0 7-15,0 0-9 16,0 0 4-16,0 0 14 16,0 0-27-16,4 0-9 15,3-1-18-15,4-5-27 16,7-5-26-16,3 0 0 0,3-1-1 31,1 0-3-31,3 1-64 16,0-5-185-16</inkml:trace>
  <inkml:trace contextRef="#ctx0" brushRef="#br3" timeOffset="42">30044 10674 185 0,'0'0'91'0,"0"0"-14"16,0 0 3-16,0 0-6 16,0 0-19-16,0 0 10 15,0 13 27-15,0 4-15 16,-5 5-11-16,0 3-15 0,-1 2-12 16,1-2 4-16,2 1-16 0,0-2-11 15,0-4-9 1,2-1 1-16,-2-3-8 0,3-1 2 15,0-3-1-15,0-5-1 16,0-2-2-16,0-3 2 16,0 0-2-16,0-2 2 0,0 0 2 15,0 0 0-15,0 0 2 16,0 0 2-16,0 0 0 16,0 0-6-16,0 0-2 15,0 0-6-15,0 0-10 16,0 0-7-16,0 0 18 15,0 0-23 1,-1 0-31-16,1-5-38 16,0-5-183-16</inkml:trace>
  <inkml:trace contextRef="#ctx0" brushRef="#br3" timeOffset="43">30032 10833 572 0,'0'0'204'0,"0"0"-161"16,0 0-5-16,0 0-5 16,0 0-27-16,0 0-4 15,84-11-2-15,-72 11-1 16,0-3-8-16,-2 1-41 0,-1 1-64 16,-3-3-52-16,1-2-100 15</inkml:trace>
  <inkml:trace contextRef="#ctx0" brushRef="#br3" timeOffset="44">30174 10639 267 0,'0'0'118'15,"0"0"-55"-15,0 0 20 0,0 0-4 16,0 0 7 0,0 0-19-16,-25-1-39 0,19 15-7 15,0 8 5-15,-1 4 10 16,2 4-16-16,2 1-18 15,3 1 23-15,0-1-15 16,-2-2 4-16,1-6-8 0,-2 0 1 16,1-6-5-16,1-3-2 15,-1-2-11-15,1-5-57 16,-1-1-117-16,1-6-172 16</inkml:trace>
  <inkml:trace contextRef="#ctx0" brushRef="#br3" timeOffset="45">29938 10836 218 0,'0'0'191'0,"0"0"-144"16,0 0-5-16,0 0 22 0,0 0-1 16,0 0-31-16,51-3-9 15,-15-6 28-15,4-1-14 16,2 0-10-16,-5 2-8 15,-2 1-7-15,-7 1 0 16,-6 3-5-16,-5 2-7 16,-8 1-2-1,-4 0-33-15,-5 0-74 16,0 0-54-16,-8 4-54 16,-9 5-67-16</inkml:trace>
  <inkml:trace contextRef="#ctx0" brushRef="#br3" timeOffset="46">29915 10926 481 0,'0'0'158'0,"0"0"-119"16,0 0-6-16,0 0-22 16,0 0 38-16,94-25-1 15,-51 15-21-15,-1 0-11 0,-2 3-13 16,-5 2-3-16,-5 3-1 15,-7 2-16-15,-5 0-37 16,-8 0-101-16,-7 0-152 0</inkml:trace>
  <inkml:trace contextRef="#ctx0" brushRef="#br3" timeOffset="47">30508 10726 9 0,'0'0'136'16,"0"0"-88"-16,0 0-5 15,0 0-12 1,0 0 8-16,0 0-18 16,0 0-21-16,0-8 0 15,0 7 4-15,0 0 8 16,0-1 11-16,0 1 0 15,0-1-3-15,0 1 3 16,0-1-14-16,0 1-8 16,0 0-1-16,0-1 5 0,0 1 2 15,0-1 0-15,0 1 11 16,0 0 18-16,0 1 9 16,0 0-9-16,0 0 4 0,0 0-6 15,0 0-18 1,0 0-16-16,0 1-17 0,0 15 17 15,-5 8 20-15,-2 7 21 16,-3 2-7-16,-1 5 5 0,0-4 1 16,0 0-18-16,2-1-6 15,2-7-4-15,2-1-8 16,1-7-4-16,2-2-3 16,2-7-3-16,0-3-40 15,0-3-52 1,0-3-71-16,0 0-121 15</inkml:trace>
  <inkml:trace contextRef="#ctx0" brushRef="#br3" timeOffset="48">30487 10916 470 0,'0'0'203'15,"0"0"-157"1,0 0-21-16,0 0-20 16,0 0-5-16,0 0-8 15,72-27-38-15,-53 23 6 16,2-2-33-16,-3 0-67 15,0-2-171-15</inkml:trace>
  <inkml:trace contextRef="#ctx0" brushRef="#br3" timeOffset="49">30675 10734 473 0,'0'0'66'0,"0"0"-3"0,0 0 60 15,0 0-19-15,-59 88-27 16,48-57-16-16,1 1-12 16,4-3-27-16,0-1-12 15,3-5-7 1,-2 0-3-16,2-3-16 15,3-4-49-15,-1-4-53 16,1-7-138-16,0-5-205 16</inkml:trace>
  <inkml:trace contextRef="#ctx0" brushRef="#br3" timeOffset="50">30713 10912 401 0,'0'0'217'16,"0"0"-210"-16,0 0-7 15,0 0 2-15,0 0-1 16,82-16 0-16,-62 6-1 16,-1 0 1-16,-5 1-1 0,0-3-1 15,-5 1 0-15,-2-2 0 16,-2-1 1-16,-2 1 1 16,-3 2 0-16,0 1 0 15,0 2 3-15,0 1-1 16,-9 1 13-16,-2 1 11 15,1 2-17 1,-2 2 3-16,0-1 14 16,3 2-19-16,0 0-2 15,0 0 13-15,0 0-10 16,-1 0-4-16,-2 0-5 16,-2 7 4-16,0 2-2 0,3 2 9 15,0 0-5 1,1 3 6-16,4 2 0 0,0 1-3 0,-1 1-3 15,0 1 3-15,0-1-9 16,4-1-1-16,3-2-1 16,0-1 2-16,0-2 2 15,0 1-1-15,8-2 4 16,-1-2-4-16,2 0 4 16,2-4 0-16,2-2 2 0,2-1 4 15,3-2 4-15,0 0-2 16,1 0-7-16,-1 0-6 15,-3 0 0-15,0-4-11 16,-3-2-14-16,0 0-37 16,3-1-61-16,-3 0-46 15,2-2-138 1</inkml:trace>
  <inkml:trace contextRef="#ctx0" brushRef="#br3" timeOffset="51">31011 10771 442 0,'0'0'186'15,"0"0"-170"1,0 0 47-16,0 0 49 16,0 0-47-16,0 0-24 15,-50 83-10-15,46-61-12 16,3 0-11-16,-1-5-8 16,2-3 0-16,0-4-3 0,0-3-2 15,3-4-23 1,8-1-26-16,2-2 8 0,5 0-23 15,2-4-51-15,0-12-17 16,3-1 6-16,-4-4 21 0,1 1 15 16,-7 0-2-16,0 0 97 15,-4 3 56-15,-4 3 38 16,-2 5 26-16,-3 3-11 16,0 5-2-16,0 0-25 0,0 1-12 15,0 0-25-15,0 0-23 16,-5 6-11-16,-2 10 28 15,-2 6 9-15,0-1-1 16,3 0 2-16,3-1-35 16,0-1-8-16,2-1-1 15,-1-3-2 1,0-5-3-16,1-2-30 16,1-4-46-16,0-2-28 15,-2-2-97-15,2 0-391 16</inkml:trace>
  <inkml:trace contextRef="#ctx0" brushRef="#br3" timeOffset="52">31045 10634 419 0,'0'0'259'0,"0"0"-256"16,0 0-3-16,0 0 0 16,0 0-3-16,0 0-12 15,62-31-21-15,-53 31-70 16,2 0-94-16</inkml:trace>
  <inkml:trace contextRef="#ctx0" brushRef="#br3" timeOffset="53">31295 10614 14 0,'0'0'486'0,"0"0"-481"16,0 0 39-16,0 0 65 0,-32 93-15 16,17-49-22-16,0 5-7 15,2 4-16-15,-2-1 3 16,6-3-27-16,1-4-19 15,4-7-5-15,1-7-1 16,3-5-9-16,0-9-32 16,0-5-37-16,0-10-94 0,7-2-179 15</inkml:trace>
  <inkml:trace contextRef="#ctx0" brushRef="#br3" timeOffset="54">31247 10741 164 0,'0'0'22'0,"0"0"-8"16,0 0 14-16,0 0 26 0,0 0 42 15,0 0-44-15,64-47 0 16,-58 47-10-16,-2 13-5 16,-1 6 19-16,-3 3-10 15,0 1-20-15,0 2 16 16,0-2-2-16,-7-3 3 0,-6-4-7 31,-1-2 3-31,-4-2-3 0,2-4-1 16,-2-1-18-16,4-5-17 15,1-2-17-15,3 0-61 16,4 0-93-16,6 0-258 16</inkml:trace>
  <inkml:trace contextRef="#ctx0" brushRef="#br3" timeOffset="55">31436 10916 583 0,'0'0'341'0,"0"0"-341"15,0 0-4-15,0 0-22 16,0 0-35-16,0 0-92 16,0 0-209-16</inkml:trace>
  <inkml:trace contextRef="#ctx0" brushRef="#br3" timeOffset="56">31803 10429 17 0,'0'0'168'0,"0"0"-76"15,0 0 6-15,0 0-7 16,0 0-6-16,0 0-19 16,0 0-9-16,0-3-13 0,0 3-24 15,0 0 0-15,0 0 15 16,0 0-4-16,0 0-8 15,0 0-2-15,0 0 0 0,0 0-10 16,0 0-6-16,0 0-1 16,0 0-4-16,0 0-8 15,0 6 8-15,-1 5 4 16,-5 8 1-16,0 2-5 16,0 4 5-16,-2 5 1 15,-2 3-6-15,4 1 6 0,-1 3-3 16,-1-1-1-16,2-4 7 15,-3-2-3-15,3-3-1 16,0-2 6-16,0-3-2 16,2-5-6-16,-2-2 0 15,5-7-1-15,-1-2 1 16,1-4-2 0,1-2 0-16,-2 0 1 15,2 0 2-15,0 2 9 16,0-2 0-16,-2 0-8 15,2 0-5-15,0 0-1 0,0 0-2 16,0 0 2-16,0 0-1 16,0 0 2-16,0 0 3 15,0 0 4-15,0 0 8 0,0-2 17 16,5-13-14-16,10-6-18 16,1-6-7-16,7-1-4 15,0 0-8-15,1 1 0 16,-3 3 0-16,0 4 10 15,-4 2 1-15,-1 3 6 16,-2 5-1 0,-3 2-6-16,-3 2 9 15,-2 2 0-15,-3 1 1 16,-3 3 0-16,0 0-1 16,0 0 4-16,0 0-4 15,0 0-5-15,0 0 2 16,0 0-7-16,0 0-3 15,-8 0-1-15,-2 0 14 0,-3 0 12 16,-1 7-11-16,-2 6-1 0,-1-2-2 16,1 4 0-16,1-4 2 15,2 2-2-15,3-5 1 16,3 2 1-16,1-2-4 16,0 1 3-16,3-2 0 15,0-1-2 1,3 1 1-16,0-2-3 15,0 0 1-15,0-1 0 16,0 0 4-16,0 0 3 16,6-1 5-16,1 1-3 15,2-1 3-15,1 0-3 16,-3 0-2-16,0 0-2 16,-1-1 1-16,0 2 9 0,2 2 6 15,0-1 0-15,-1 1-9 16,-3 1-8-16,-1 1-6 15,-3-1-43-15,0-3-61 16,0-4-259-16</inkml:trace>
  <inkml:trace contextRef="#ctx0" brushRef="#br3" timeOffset="57">31988 10721 445 0,'0'0'172'16,"0"0"-139"-16,0 0 40 15,0 0-4 1,0 0-33-16,0 0-14 15,39-1-10-15,-21-2-9 16,-3 0-3-16,3 0-1 16,-3 0-19-16,1 1-36 15,-4-1-67-15,-4 1-35 16,-2 1-81-16</inkml:trace>
  <inkml:trace contextRef="#ctx0" brushRef="#br3" timeOffset="58">32078 10624 122 0,'0'0'324'0,"0"0"-287"16,0 0 89-16,0 0 3 15,0 0-32-15,-55 87-52 16,50-68-19 0,2-1-12-16,0 1-14 15,3-1-4-15,0-3-92 16,0-7-177-16</inkml:trace>
  <inkml:trace contextRef="#ctx0" brushRef="#br3" timeOffset="59">32203 10718 532 0,'0'0'195'0,"0"0"-193"16,0 0-2-16,0 0 15 15,0 0-9-15,30-77-6 16,-23 64 3-16,-1 4-1 16,1 1 3-16,-4 1-2 15,-2 3 5 1,1 0 10-16,-2 0 7 16,0 1 3-16,0 1-1 15,0 1 10-15,0 1 2 0,0 0-23 16,0 0-9-1,0 0-7-15,-3 0-1 0,0 0 1 16,-4 3-4-16,1 8 2 16,2 4 2-16,-2 4 1 0,-1 4-1 15,1 0 4-15,0 3-4 16,1 1 3-16,-1-2-3 16,-1-1 0-16,4 0 0 15,0-4-1-15,1 0-4 16,2-5-6-16,0-3-8 15,0-4-3-15,0-3 4 0,0-2-7 16,0-1-4-16,0-1 14 16,0-1 9-16,0 0 5 15,0 0-11-15,0 0-18 16,0 0-11-16,0 0-13 16,0 0 8-16,0 0-6 15,-1 0 4 1,-2 0 23-16,1 0 17 15,1 0-31-15,1 0-9 16,0 0-33-16,0 0-13 0,0 0 2 16,0 0 31-16</inkml:trace>
  <inkml:trace contextRef="#ctx0" brushRef="#br3" timeOffset="60">32115 10914 349 0,'0'0'45'16,"0"0"-22"-16,0 0 42 15,0 0 22-15,0 0 14 16,0 0 7-16,-5 0-21 15,5 0-36-15,0 0-17 0,2 0-18 16,7-6-5-16,5 3-3 16,-1-1-8-16,1-1 1 15,-1 1-1-15,0 0-1 16,3 1-12-16,1 1-40 16,2 2-40-16,-5 0-48 15,-2 0-97 1</inkml:trace>
  <inkml:trace contextRef="#ctx0" brushRef="#br3" timeOffset="61">32394 10410 473 0,'0'0'131'31,"0"0"-77"-31,0 0 44 16,0 0 5-16,0 0-22 0,0 0-34 15,-3 0-25-15,1 0-21 16,-1 8 1-16,2 6-4 16,-2 0-7-16,3-3-39 15,0-1-27-15,0-1-61 16,0-7-131-16</inkml:trace>
  <inkml:trace contextRef="#ctx0" brushRef="#br3" timeOffset="62">32394 10410 407 0,'64'-26'186'16,"-64"35"-185"-16,0 9-1 15,-4 4 14-15,-2 3-14 0,-1 1-11 16,0-3-133-16,4-9-308 16</inkml:trace>
  <inkml:trace contextRef="#ctx0" brushRef="#br3" timeOffset="63">31662 10355 506 0,'0'0'195'16,"0"0"-160"-16,0 0 24 16,0 0 2-16,0 0-31 15,0 0-24-15,-36 42-4 16,36-32-2-16,0 0-11 15,0-3-32 1,0-3-80-16,6-4-115 16</inkml:trace>
  <inkml:trace contextRef="#ctx0" brushRef="#br3" timeOffset="64">31662 10355 474 0,'52'-5'198'0,"-52"5"-198"16,0 3 0-16,0 10 8 16,0 2-7-16,0 4-1 15,0 2-44-15,0-2-35 16,4-2-117-16</inkml:trace>
  <inkml:trace contextRef="#ctx0" brushRef="#br3" timeOffset="65">32652 10575 468 0,'0'0'249'0,"0"0"-226"16,0 0 9-16,0 0 24 0,0 0-6 16,0 0-26-16,0 39-13 15,0-25 1-15,0-8-9 16,0-1-1-16,0-3-2 16,2-2-10-16,1 0-2 15,1 0 12-15,2 0 0 16,-3-13 0-16,0-1-14 0,-1 3 2 15,-2 1 12-15,0 2 6 16,0 2 17-16,-10 6-23 0,-7 0-17 16,-4 0 13-16,-3 6 4 15,0 8 0-15,3 5 9 16,3 4 3-16,5-1 3 31,4 1 0-31,3-2-9 0,4-2 1 16,2-5 0-16,0-3-1 15,3-4 1-15,16-2 8 16,6-5 2-16,2 0-4 16,1 0-13-16,-3-3-7 15,-4-9-25-15,0 1-18 16,-3-5-23-16,-5 1-128 0,1 0-141 16</inkml:trace>
  <inkml:trace contextRef="#ctx0" brushRef="#br3" timeOffset="66">32815 10558 420 0,'0'0'166'0,"0"0"-150"15,0 0 88-15,0 0 34 16,-55 86-62-16,38-58-5 15,2-3-36-15,1-4-11 16,1-2-4-16,4-3-19 0,4-7 2 16,0-3-3-16,4-3-26 15,1-3-53-15,0 0-42 16,0-3-132-16,17-15-294 16</inkml:trace>
  <inkml:trace contextRef="#ctx0" brushRef="#br3" timeOffset="67">32824 10538 483 0,'0'0'79'0,"0"0"-48"0,0 0 87 31,0 0 2-31,-2 80-62 0,2-56-19 16,0 1 0-16,3-7-16 15,3 1-11-15,0-3-10 16,0-2-2-16,3-2-6 16,-1-4-46-16,-1-4-51 15,1-4-132-15,0 0-230 16</inkml:trace>
  <inkml:trace contextRef="#ctx0" brushRef="#br3" timeOffset="68">32951 10611 389 0,'0'0'207'0,"0"0"-197"16,0 0 54-16,0 0 0 15,-6 86-18-15,6-65-17 16,0 1-19-16,0-5-5 0,0-5-4 16,1-3-1-16,11-7 6 15,3-2-6-15,3 0 7 16,3-15-5-16,-1-7-2 16,-1-5 0-16,-3-6-3 15,-7 1 3-15,-3-2 6 16,-6 0-4-1,0 4 5-15,0 5 15 16,-11 9 13-16,-8 11 3 16,-5 5-38-16,-1 0-28 15,-1 18 14-15,7 3-7 16,6-2-28-16,2 1-39 16,8-4-10-16,3-2-48 15,0-5-207-15</inkml:trace>
  <inkml:trace contextRef="#ctx0" brushRef="#br3" timeOffset="69">33350 10429 252 0,'0'0'242'0,"0"0"-210"0,0 0 5 16,0 0 99-16,0 0-33 15,-23 99-44-15,18-65-17 16,4-3-3-1,-2-5-1-15,1-3-11 16,2-7-24-16,0 0 1 16,0-9-4-16,0-1-27 15,0-1-51-15,-3-5-53 16,0 0-152-16</inkml:trace>
  <inkml:trace contextRef="#ctx0" brushRef="#br3" timeOffset="70">33360 10519 269 0,'0'0'148'15,"0"0"-7"-15,0 0-48 0,0 0-37 16,-95-14 59-16,60 17-37 16,-3 13-14-16,1 2-18 15,1 3-29-15,14-3-17 16,5 0-1-16,10-3-32 15,7-1-35-15,0-5-31 16,15-4 4-16,13 0 17 0,7-4-26 16,5 0-16-16,-6 1 55 15,-4 2 65-15,-6 2 43 16,-14 2 44 0,-8 2 0-16,-2 2 38 15,-12 1-12-15,-14 3-14 16,-7 0-39-16,-2 2-24 15,-1-1-28-15,6 3-8 0,14-1-16 0,4 0-125 16,9-5-202 0</inkml:trace>
  <inkml:trace contextRef="#ctx0" brushRef="#br2" timeOffset="71">27829 12336 86 0,'0'0'157'15,"0"0"-156"-15,0 0 2 16,0 0 13-16,0 0 8 15,0 0 19-15,9-24 6 16,-9 22 8 0,0 2 8-16,0 0 15 15,0-1 1-15,0 1 9 16,0 0-16-16,0 0-18 16,0 0-1-16,0 0-14 15,-2 10-22-15,-8 11 24 16,-7 5 7-16,1 4-20 15,1 2-6-15,3-5-12 0,0 0-11 16,5-4-1-16,2-5-3 16,1-2-17-16,1-5-26 15,3-4-33-15,0-4-21 0,0-3-51 16,0 0-79-16,6-16-278 16</inkml:trace>
  <inkml:trace contextRef="#ctx0" brushRef="#br2" timeOffset="72">27954 12261 575 0,'0'0'188'0,"0"0"-145"16,0 0 57-16,-43 93 15 15,31-59-57-15,1-1-30 16,1-3-12-16,-1-1-14 16,1-4-1-16,0-5-1 15,2-4-10-15,1-3-48 0,2-3-80 16,-2-4-104-16,4-6-252 0</inkml:trace>
  <inkml:trace contextRef="#ctx0" brushRef="#br2" timeOffset="73">27623 12359 426 0,'0'0'154'16,"0"0"-131"-16,0 0 25 15,0 0 64-15,0 0-10 16,80-32-29-16,-41 25-7 0,5 2-29 16,-3 2-24-1,-4 1-11-15,-1 1-1 16,-3 1-1-1,-3 0-1-15,-2 0-10 0,-2 0-39 16,-8-3-43-16,-4 2-70 16,-7 1-107-16,-7 0-154 15</inkml:trace>
  <inkml:trace contextRef="#ctx0" brushRef="#br2" timeOffset="74">27678 12498 442 0,'0'0'308'0,"0"0"-241"15,0 0-12-15,0 0 14 16,0 0-5 0,0 0-37-16,109-36-13 15,-52 20-5-15,5 0-9 16,1 2-35-16,-2 6-74 16,-7 1-68-16,-11 4-114 15</inkml:trace>
  <inkml:trace contextRef="#ctx0" brushRef="#br2" timeOffset="75">27888 12207 207 0,'0'0'0'15,"0"0"0"1,0 0 7-16,0 0 15 16,0 0 18-16,0 0 26 15,2-18-4-15,-2 18-14 16,0-2 9-16,0 2 8 15,0 0-14-15,0 0-9 16,0 0-12-16,0 0 0 16,0 0 7-16,0 0-15 0,0 0-22 15,0 0-1-15,0 0-1 16,0 0-2-16,-6 10 4 0,-3 4 17 16,-2 3 4-16,-2 3-4 15,1-1-4-15,0 3-10 16,2-2-3-16,4-3-46 15,4-6-74-15,2-5-199 0</inkml:trace>
  <inkml:trace contextRef="#ctx0" brushRef="#br2" timeOffset="76">27978 12167 378 0,'0'0'115'0,"0"0"-43"15,0 0-2-15,0 0-45 16,-23 77-25-16,19-55-21 15,0 1-90-15,-1-5-78 16</inkml:trace>
  <inkml:trace contextRef="#ctx0" brushRef="#br1" timeOffset="77">30094 9510 189 0,'0'0'365'16,"0"0"-318"-16,0 0-10 16,0 0 36-16,0 0 27 15,0 0-38-15,0 0-20 0,0 0-19 16,0 0-14-16,0 0-9 16,0 5-16-16,-3 11 10 0,-5 9 6 15,-1 9 24 1,-4 2-9-16,-1 5 17 0,1-2-1 15,2 0-20-15,4-6-11 16,-2-5 1-16,5-5-1 16,1-4-9-16,3-5-40 15,0-5-51 1,0-6-106-16,4-3-203 16</inkml:trace>
  <inkml:trace contextRef="#ctx0" brushRef="#br1" timeOffset="78">30260 9544 540 0,'0'0'111'15,"0"0"-37"-15,-56 84 11 16,35-49-15-16,6 2-10 16,2-2-32-16,4 0-25 15,3-4-3-15,3-6-23 16,0-5-39-16,3-5-72 0,0-10-122 15</inkml:trace>
  <inkml:trace contextRef="#ctx0" brushRef="#br1" timeOffset="79">29937 9605 164 0,'0'0'196'0,"0"0"-132"16,0 0 18-16,0 0 2 0,0 0-2 31,0 0 1-31,-8 0-38 0,8 0-37 16,11 0 4-16,11 0 43 15,11 0 26-15,9 0-30 16,6 0-27-16,1 0-12 16,0 0-7-16,-3 0-3 15,-7 0-2-15,-5 0-2 16,-5 0-8-16,-6 0-34 0,-7 0-70 15,-7 2-134-15,-8-2-161 16</inkml:trace>
  <inkml:trace contextRef="#ctx0" brushRef="#br1" timeOffset="80">29890 9735 30 0,'0'0'576'16,"0"0"-517"-16,0 0-46 15,0 0 30-15,0 0 22 16,0 0-41-16,8 0-20 0,17 0 32 16,7 0 31-16,5 0-26 15,3-4-21-15,2 1-14 16,-2 1 0-16,1 1 0 0,-2 1-5 15,-2 0 0-15,-3 0-1 16,-4 0-9-16,-3 10-54 16,-6 1-65-16,-5 3-163 15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15:51:06.17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23003 10146 302 0,'0'0'63'16,"0"0"45"-16,0 0-7 15,0 0-39-15,0 0-24 16,0 0 38-16,0 0-10 15,0 0-1-15,-23 50 6 16,17-46-49-16,6-2-16 16,0-2 0-16,0 0 23 15,0 0 15-15,0 0-5 16,0 0 1-16,0-2-22 16,0-6-13-16,0-1-3 0,6 2-2 15,-4-2-2 1,4 2 2-16,-1 0-12 0,5 2 1 15,2 0 9-15,-1-1 2 16,5 4 1-16,-4 1-1 16,1 1 1-16,5 0 0 15,-3 4-1-15,3 6-1 16,-1 4 1-16,4 0 0 16,3 0 7-16,-1-5-3 15,4-4 10-15,-4-3 13 16,-2-2 7-16,-3 0-12 15,-10-6-15-15,1-4-5 0,-7-1-2 16,-2-1-9 0,0 5-68-16,0 4-151 0,-7 1-425 15</inkml:trace>
  <inkml:trace contextRef="#ctx0" brushRef="#br0" timeOffset="1912.87">23538 9981 369 0,'0'0'65'16,"0"0"17"-16,0 0 26 15,0 0 1-15,0 0-18 16,0 0-40-16,-2 0-32 16,2 14-8-1,0 4 6-15,0 3-6 0,0 3 1 0,2 1-7 16,4 2-2-16,0-3-2 15,-1 0 3-15,1-2-4 16,4-5 0-16,-4-2-1 16,0-8 0-16,1-3-1 15,5-4-3-15,3 0 5 16,7-7 18-16,3-13 10 16,4-7-6-16,4-1-12 15,-4 0 7-15,-6-2-3 16,-3 3-13-16,-13 1-1 15,-7 4 0-15,0 1 0 16,-5 2 12-16,-13 2-2 0,-5 3 26 16,0 1-20-16,-10 4-4 15,4 5-12-15,0 3 0 16,5 1-2-16,3 2-11 16,9 18-82-16,7 7-94 15,5 6-329-15</inkml:trace>
  <inkml:trace contextRef="#ctx0" brushRef="#br0" timeOffset="2895.06">23116 10850 214 0,'0'0'114'0,"0"0"-72"15,0 0 33-15,0 0 5 16,0 0 1-1,0 0-1-15,-28 42-2 0,28-42-4 16,0 0 9-16,0 0-2 16,0-5-49-16,0-6-20 15,0-1 0-15,16-2 11 16,-4 0-19-16,-1 2-3 16,1 5-1-16,-1 5-3 0,-3 2-1 15,2 0-2-15,-4 4-1 16,11 9 6-16,-5 1 1 15,3-3 2-15,-3-2 0 16,0-3 1-16,-5-4 4 16,-1 0 1-16,0-2 4 15,-2 0-10-15,-4 0-2 16,6 0-110-16,-3 0-108 16,3 0-255-16</inkml:trace>
  <inkml:trace contextRef="#ctx0" brushRef="#br0" timeOffset="3451.87">23457 10864 258 0,'0'0'450'15,"0"0"-418"-15,0 0 74 16,0 0-23-16,0 0-32 15,19-84 8-15,-9 64-24 16,-4 3-30-16,-5 4-1 16,3 3-1-16,-4 4 2 15,0 3 4-15,0 2 9 16,0 1-2-16,0 0-7 0,0 0-9 16,0 1-5-16,0 14 2 15,0 5 3-15,2 3 0 16,2 2-3-16,-2 0-3 15,2 1-3-15,2-2-38 16,-4-3-29-16,2-4 11 16,-4-1 25-16,0-4 17 15,0-2 13-15,-12-2 5 16,-4-2 5-16,-1 1 2 16,0-3 1-16,-1 1 7 15,1-4-6-15,1 1-2 16,5-1 6-16,3-1 13 15,2 1-3-15,2-1-5 16,4 0 2-16,0 2 2 0,0 0 4 16,6 2-2-16,15-2 35 15,-1 1-8-15,7 2-19 16,-4-3-3-16,-2 3-8 16,-3-2-9-16,-1-1-7 15,-5 0-1-15,-2 5-11 16,-5 0-69-16,1 0-94 15,-4 2-227-15</inkml:trace>
  <inkml:trace contextRef="#ctx0" brushRef="#br0" timeOffset="4847.26">23094 11679 395 0,'0'0'99'15,"0"0"-98"-15,0 0-1 16,0 0 14-16,0 0 38 16,0 0-24-16,-6 6 5 15,6-5 16-15,0-1 4 16,0 0 21-16,0 0 1 0,0 0 2 16,0-7-50-1,0-4-22-15,12 1-5 0,0-2-3 16,3 4 3-16,-7 2 4 15,4 2-4-15,-7 2 0 16,5 2-1-16,-2 0 0 16,2 0 0-16,7 7 0 15,-2 5 2-15,5 1 4 16,1-3 0-16,0-2 8 16,5-4 27-16,-3-4 14 15,0 0-2-15,-3 0-11 16,-13-8-31-16,-1-6-8 0,-2-5-2 15,-4 2-14 1,0 4-69-16,0 3-86 0,0 8-180 16</inkml:trace>
  <inkml:trace contextRef="#ctx0" brushRef="#br0" timeOffset="5555.31">23550 11560 630 0,'0'0'41'16,"0"0"9"-16,0 0 14 15,0 0-3-15,0 0-18 16,-24-83-2-16,34 74-14 0,2-2 17 16,-1 5-28-16,7 0-7 15,-5 1 0-15,3 0 3 16,7 4-4-16,-5 1-3 16,-1 0-5-16,-7 0 0 15,-4 0-8-15,-6 7 0 16,0 6 8-16,0 2 3 15,0 2-2-15,-10 2 2 16,2 1-2-16,-4 1 1 16,3 2-1-16,-9-1 0 15,1 2 0-15,1-3 0 16,-1-2 0-16,-1-2 0 0,1-1-1 16,5-4 0-16,7-3 1 15,-1-4 0-15,2-2-1 16,4-2-2-16,0-1 0 15,4 1 2-15,7-1 13 16,7 0 6-16,-1 0-4 16,1 0 8-16,5 0 4 15,2 0-1-15,-5 0-3 16,-3 0-6-16,-1 0-12 16,-9 2-5-16,-3 0-2 15,-4 0-12-15,0 4-40 16,0 0-95-16,0-1-283 0</inkml:trace>
  <inkml:trace contextRef="#ctx0" brushRef="#br0" timeOffset="14518.01">22974 13161 745 0,'0'0'8'0,"0"0"-8"16,0 0 0-16,0 0 9 15,0 0 9-15,80-34-14 16,-73 34-1-16,-1 14 1 15,0 4 25-15,0 1-3 16,-2 1 9-16,1-2 27 16,7-4-16-16,4-3-9 15,7-9-25-15,12-2-12 16,0-6-58-16,5-15-193 16</inkml:trace>
  <inkml:trace contextRef="#ctx0" brushRef="#br0" timeOffset="15045.48">23532 13057 644 0,'0'0'0'0,"0"0"-55"16,0 0 55-16,0 0 14 15,0 0-2-15,0 0 0 16,-11-82-8-16,-1 72 18 16,0 4 51-16,1 5 31 15,-7 1-26-15,-3 0-9 16,0 8 1-16,1 12-20 0,5 1-33 16,7 3-12-16,4-3-4 15,4-1-1 1,0-5-6-16,16-5-1 0,7-9 0 15,6-1-11-15,0-1 6 16,-6-14 4-16,-5-2 8 16,-9 4 4-16,-3 5 0 15,-6 4 10-15,0 4 3 16,0 0 11-16,-6 15-15 16,-15 20-10-16,-2 14-2 15,3 8-1-15,5 9 0 16,3 4 0-16,8-2-2 15,3-4 2-15,1-6 0 0,0-13 1 16,-4-14 0-16,-2-13 4 16,-6-9 4-16,-7-9 79 15,-8 0-34-15,-12-19-33 16,-4-3-21-16,-5 3-18 16,11 7-66-16,6 6-81 15,19 6-302-15</inkml:trace>
  <inkml:trace contextRef="#ctx0" brushRef="#br0" timeOffset="20027.36">20571 3970 283 0,'0'0'117'15,"0"0"-95"-15,0 0 43 16,0 0 8-16,0 0 6 16,0 0 20-16,0 0-10 15,27 10-15-15,-5-6-11 16,9 0 5-16,0 1-19 15,0-3-25-15,3 1 1 16,-1 0-12-16,2-2-6 16,4-1 1-16,8 0-6 15,1 0-2-15,-2 0-5 16,-5 0-8-16,-12 0-57 0,-11 0-110 16,-14 0-142-16</inkml:trace>
  <inkml:trace contextRef="#ctx0" brushRef="#br0" timeOffset="100063.02">25864 14746 128 0,'0'0'417'0,"0"0"-353"16,0 0 30-16,0 0 15 15,0 0-33-15,0 0-13 16,0 0 0-16,0 0-12 16,11-49-1-16,-11 44 8 15,0-1-17-15,0 3-14 16,0 1-5-16,0 2 2 16,0 0-11-16,0 0-13 0,0 25-2 15,0 12 2-15,0 21 3 16,0 11 0-16,-2 12-2 15,-7 6 0 1,3 1 0-16,-4 0-1 0,-2-6 2 16,5-5-4-16,-3-9 4 15,4-14-2-15,4-6 0 16,-2-11 0-16,2-12 0 16,2-9-2-16,0-9 2 15,0-7-5-15,0 0-27 16,6-12-94-16,8-14-185 15</inkml:trace>
  <inkml:trace contextRef="#ctx0" brushRef="#br0" timeOffset="101067.69">25887 14602 552 0,'0'0'48'0,"0"0"22"15,0 0 41 1,0 0-17-16,0 0-12 0,0 0-25 16,0-28-15-16,33 24-29 15,13 2 8-15,12 1 2 16,10 1-8-16,12 0-12 15,3 0-3-15,-4 0 0 16,-5 0 6-16,-6 0-4 16,-14 0-1-16,-5 1-2 15,-13 1 2-15,1 1-2 16,-12-2 1-16,-3 2-3 16,-11 1 2-16,-3-1-2 0,-8 2 0 15,0 4 0 1,0 3 3-16,0 8 7 0,-8 6 6 15,-1 4-6-15,-3 4-4 16,10 2 1-16,-2 9-3 16,4 3 1-16,0 4-2 15,0 4 0-15,0 4 0 16,4 0 0-16,2-4 0 16,0 2 1-1,0-3 0-15,-1-1 0 0,1-5-1 16,0-4 1-16,0-5-1 15,4-2 0-15,-3-6 1 16,-1-2-1-16,-2-2 0 16,-2-5-1-16,-2 0 1 15,0-6 0-15,0-3-2 0,-8-2 1 16,-13 0-2-16,3-1 2 16,-5-4-2-16,-4 0 3 15,4-2 1-15,-10-2-1 16,-2-1 2-16,-10-2-2 15,-3 0 1-15,-8 0 1 16,-10-5-2-16,-2-7 2 16,2-1 0-16,0 1 1 15,4 2 9-15,10 1 1 16,7 3-9-16,9 3-4 16,5 2 0-16,11 1-1 15,3 0-17-15,5 0-33 0,8 0-61 16,4 0-72-16,10 1-210 15</inkml:trace>
  <inkml:trace contextRef="#ctx0" brushRef="#br0" timeOffset="103251.06">24935 15087 437 0,'0'0'103'31,"0"0"-87"-31,0 0 48 0,0 0 31 0,0 0-5 16,0 0-32-16,-17 4 8 0,17-4-5 16,17 0 4-16,12 0-9 15,16 0 0-15,7 3-14 16,18 1 0-16,15 1-24 16,6-3-7-16,4 2-8 15,-7-1-3-15,-11 0-2 16,-13-1-9-16,-12 0-33 15,-13-2-26-15,-10 0-8 16,-11 0-15-16,-3 0 8 16,-5 0-3-16,-2 0 13 15,-5 0-47-15,3-2-76 16,-6-4-151-16</inkml:trace>
  <inkml:trace contextRef="#ctx0" brushRef="#br0" timeOffset="103540.89">25681 15019 363 0,'0'0'330'0,"0"0"-238"16,0 0 25-16,0 0 2 15,0 0-82-15,0 0-24 16,12-29-1-16,27 29-8 16,1 1-3-16,5 12-1 15,-10 3-1-15,-6-1 1 16,-12 2 0-16,-13-2 2 15,-4 1-2-15,-21 2 31 0,-20-1 16 16,-9 1-7 0,-8-1-9-16,2-1-18 0,9-2-12 15,16-1-1-15,14 0-23 16,11-4-132-16,6-2-241 16</inkml:trace>
  <inkml:trace contextRef="#ctx0" brushRef="#br0" timeOffset="104124.7">24517 14825 525 0,'0'0'128'0,"0"0"-123"15,0 0 79-15,0 0 38 16,0 0-16-16,0 0-33 31,77-29-37-31,-63 62 0 0,-3 16 18 0,-1 11-11 16,-2 10-4-16,2 0-17 0,1-8-7 16,5-6-8-1,1-11-5-15,-3-7-2 0,1-11-1 16,-3-8-4-16,-6-9-14 15,5-10-69-15,-1 0-81 16,-2-20-246-16</inkml:trace>
  <inkml:trace contextRef="#ctx0" brushRef="#br0" timeOffset="104377.62">24924 14798 659 0,'0'0'21'0,"0"0"87"15,-91 53 35-15,42-8 8 16,-3 13-58-16,5 1-15 15,-3 1-31-15,3-6-13 16,5-5-20-16,5-4-11 16,4-5-3-16,17-3-4 15,9-5-50-15,7-8-130 16,7-11-366-16</inkml:trace>
  <inkml:trace contextRef="#ctx0" brushRef="#br0" timeOffset="106006.08">26728 15146 707 0,'0'0'88'0,"0"0"-50"15,0 0 36-15,85-3-4 16,-33-1-4-16,3 2-10 15,3 2-30-15,-6 0-20 16,-7 0-6-16,-10 0-1 16,-2 0-9-16,-10 0-14 15,-2 3-93-15,-7 1-57 16,-3 1-95-16</inkml:trace>
  <inkml:trace contextRef="#ctx0" brushRef="#br0" timeOffset="106800.51">27193 15045 0 0,'0'0'147'0,"0"0"-100"16,0 0 44-16,0 0 14 16,0 0-35-16,0 0 9 15,-21-12 0-15,9 9-7 16,2 0-1-16,3 0-5 15,-5-2-25-15,2 2-4 16,3 0 12-16,3 3-2 16,2-2-2-16,2 2-10 15,0 0-14-15,0 0-8 16,2 0-13-16,13 0 2 16,8 0 6-16,1 8 0 0,-7 0-6 15,1 3-2 1,-9-1-4-16,-3 3-4 0,-4 1 3 15,-2-1 5-15,0 2 0 16,0-5 3-16,-8 4 1 16,-7 2-1-16,-5 1 0 15,-1 0 4-15,4 2 4 16,-5-1 2-16,3 1-13 16,1 0-1-16,9 2-25 15,5-2-147-15,4-3-144 16</inkml:trace>
  <inkml:trace contextRef="#ctx0" brushRef="#br0" timeOffset="107537.31">27462 14823 358 0,'0'0'118'0,"0"0"-40"15,0 0-7-15,0 0-6 16,0 0 40-16,0 0-39 16,-2-42-30-16,-1 40 7 0,3 2 12 15,0 0-18-15,0 6-24 16,0 22-10-16,0 14 30 15,0 11 4-15,0 9-18 16,0 2-1-16,3-3-3 16,-3-9-10-16,0-5-3 15,0-8-2-15,0-5 0 16,0-11-1-16,0-7 1 16,0-10-10-16,12-6-115 15,-4-3-192-15</inkml:trace>
  <inkml:trace contextRef="#ctx0" brushRef="#br0" timeOffset="107807.22">27478 15104 747 0,'0'0'26'16,"0"0"-6"-16,0 0 75 16,110-27-13-16,-77 23-23 15,-4 2-22-15,-5 2-27 16,-5 0-10-16,-11 0 0 0,1 0-7 16,-3 0-16-1,-4 0-82-15,8 0-27 0,1 0-78 16,1-1-259-16</inkml:trace>
  <inkml:trace contextRef="#ctx0" brushRef="#br0" timeOffset="108053.14">27831 14798 804 0,'0'0'53'16,"0"0"-3"-16,-53 96 73 0,38-29-26 15,5 10-25 1,2-3-13-16,8-5-34 0,0-5-16 16,0-6-9-16,2-5-4 15,14-10-80-15,-7-10-331 16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15:54:50.89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14166 11459 430 0,'0'0'124'16,"0"0"-71"-16,0 0 43 16,0 0-12-16,0 0-5 15,0 0-5-15,0 0-10 16,0-5 0-16,0 5-14 0,0-2-5 16,0 2-9-16,0 0-2 15,0 0-11-15,0 0-12 16,0 0-8-16,6 10 4 15,11 5 6-15,1 7-1 16,-1 6-1-16,11 5-1 16,4 6 3-16,-1 4-2 15,8-2-3-15,6 0-5 16,-10-6-2-16,0-3-1 16,-8-4-2-16,-10-2 0 15,-5-1-5-15,-6-2-19 16,-6 1 6-16,0-3-3 0,0-1-8 15,-6-5-37-15,0-5-72 16,6-6-96-16,0-4-224 16</inkml:trace>
  <inkml:trace contextRef="#ctx0" brushRef="#br0" timeOffset="518.81">14604 11379 124 0,'0'0'397'0,"0"0"-331"15,0 0 55-15,0 0-26 0,0 0-30 16,0 0-27-16,0 25-19 15,-11 12 74-15,-13 12-40 16,-9 15-28-16,-11 7-5 16,-14 3-1-16,0-3-1 15,-8-6 9-15,4-7-4 16,9-7-14-16,13-8-2 16,11-9-4-16,11-9-3 15,12-11-7-15,6-8-44 16,20-6-217-16</inkml:trace>
  <inkml:trace contextRef="#ctx0" brushRef="#br0" timeOffset="6801.14">17943 11522 296 0,'0'0'106'0,"0"0"-40"16,0 0 29-16,0 0-22 16,0 0-21-16,0 0-18 15,0 0-6-15,4-6-2 16,-2 3 12-16,-2-2 4 0,0 4 0 16,0-1 14-16,0 0-1 15,0 1-14-15,0 1-10 31,0-2-5-31,0 2-2 0,0 0-8 0,4-1-5 16,-4 1-2-16,6 0-3 16,2 0-3-16,1 13 4 15,3 9 0-15,5 8 0 16,1 5-2-16,3 5 1 16,-4 1 0 15,5 4 2-31,-5 2-5 0,1 0-2 0,-7-1 1 0,3-6-1 31,-4-1-1-31,1-5 0 0,1-6 0 0,5-3 0 0,1-7-1 16,-1-4-3-16,-1-6-5 15,5-3-31-15,-7-5-123 16,-3 0-227-16</inkml:trace>
  <inkml:trace contextRef="#ctx0" brushRef="#br0" timeOffset="7268.51">18313 11591 561 0,'0'0'84'0,"0"0"-6"0,0 0 13 16,0 0-36-16,0 0-21 16,0 0-24-16,-7 17 3 15,-15 14 19-15,-1 9 25 16,-10 9-6-16,-4 7 1 16,-7 7 0-16,-1 2-2 15,1-2-1-15,13-7-12 16,2-7-15-16,7-7-17 15,7-9-1-15,7-8-4 16,8-9-4-16,0-6-10 16,0-10-79-16,17 0-170 15,1-23-332-15</inkml:trace>
  <inkml:trace contextRef="#ctx0" brushRef="#br0" timeOffset="7731.87">18482 11311 711 0,'0'0'47'15,"0"0"60"-15,0 0 3 0,0 0-23 16,0 0-19 0,0 0 7-16,-12 69-16 0,12-35-12 15,2 3-28-15,8-3-12 16,-4-2-7-16,-4 0-3 15,-2-10-58-15,0-6-333 16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4-22T07:32:29.19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5083 7130 387 0,'0'0'151'15,"0"0"-86"-15,0 0 44 16,0 0 5-16,0 0-31 16,0 0-20-16,0 0-3 15,0 0-11-15,0 0-10 16,0-2-1-16,0 1-7 0,2-2-8 15,19-4-1-15,-1-1-15 16,7-5-6 0,-6-2-1-16,3-2-5 0,-1-3-5 15,0 1-12-15,-2-1 6 16,-7 2 5-16,1 2 2 16,-7 2 5-16,-2 4 4 15,-2 6 2-15,-4 1 2 16,0 3-4-16,0 0 0 15,0 0 0-15,0 0-8 16,0 0 5-16,0 0-7 0,0 4 6 16,0 18 4-1,-6 7 1-15,-9 8 5 0,3 1 9 16,0-3-9-16,5-5 7 16,1-3 3-16,-4-3-9 15,8-3-1-15,-4-2-2 16,2-6-4-16,4-5 0 15,0-3-31-15,0-5-87 16,0 0-207-16</inkml:trace>
  <inkml:trace contextRef="#ctx0" brushRef="#br0" timeOffset="509.68">5535 6988 518 0,'0'0'197'0,"0"0"-162"16,0 0 36-16,0 0-17 16,0 0-3-16,0 0 1 0,-41 63-21 15,31-28-15-15,3-3-9 16,1-1-2-16,0-4-5 16,6-3-7-16,0-8 7 15,0-3-4-15,0-5 0 16,8-3-8-16,11-5-5 15,6 0-3-15,4-9 18 16,8-10 2-16,-6-3-3 16,-4-2 2-16,-9-3 1 15,-7 2 3-15,-5-1-3 16,-6 3 1-16,0 7-1 16,-8 5 9-16,-19 3-4 15,0 5 25-15,-4 3-23 0,-6 0-3 16,2 0-1-16,3 10-3 15,8 5-22-15,13 1-56 16,11-2-118-16,0-5-275 16</inkml:trace>
  <inkml:trace contextRef="#ctx0" brushRef="#br0" timeOffset="987.54">5944 7008 521 0,'0'0'68'15,"0"0"-25"-15,0 0 42 16,0 0 26-16,-64 91-49 16,52-66-37-16,2-1-12 15,8-3-6-15,2-3-7 16,0-3 0-16,0-5 0 16,0-3-8-16,2-4 8 15,16-3 0-15,5 0 0 16,8 0 2-16,0-13 1 0,-2-1 1 15,-2-5-3 1,-9 1 1-16,-7-2 4 0,-11-1 1 16,0 0 13-16,0 2-3 15,-7 3 11-15,-15 6 7 16,1 5-19-16,2 3 5 16,-5 2-15-16,1 0-6 15,2 12-8-15,-1 3-27 16,15 3-31-16,3 0-54 15,4-6-163-15</inkml:trace>
  <inkml:trace contextRef="#ctx0" brushRef="#br0" timeOffset="1444.92">6306 7018 513 0,'0'0'79'0,"0"0"-2"0,0 0 6 16,0 0-33-16,0 0-19 15,-78 76-3-15,71-56-15 16,1 1-4-16,2-2 4 16,2-3-7-16,2 0-6 15,0-5-2-15,0-2-4 16,12-3 5-16,7-3 1 16,2-3-2-16,7 0-14 15,1-5 16-15,0-12 0 16,0-3 5-16,-8 0 1 15,-7-5 1-15,-9 1 10 16,-5 3 21-16,0 1-6 0,0 6 4 16,-5 2-8-1,-13 7-19-15,-5 3-9 0,0 2-50 16,-10 2-61-16,2 10-67 16,4 0-157-16</inkml:trace>
  <inkml:trace contextRef="#ctx0" brushRef="#br0" timeOffset="2837.48">10692 12157 773 0,'0'0'71'16,"0"0"-18"-16,0 0-5 15,0 0-20-15,0 0-23 16,0 0 7-16,0 0-9 15,94-43 0-15,-86 36 4 16,-2-1-1-16,4-1 3 16,-4-1-1-16,-1 1-3 15,1 2 6-15,-4 3 2 16,-2 3 3-16,0 1 4 16,0 0-4-16,0 0-1 15,0 0-4-15,0 0-6 0,0 0-5 16,0 15 1-16,0 6 3 15,0 5 11-15,0 0 5 16,0 1 7-16,0-2-7 16,-2-3-8-16,-2-2-5 15,2-2-4-15,-3-4-3 16,-1-2 0-16,0-5-10 16,6-3-38-16,0-4-67 15,0 0-102-15,0-7-379 16</inkml:trace>
  <inkml:trace contextRef="#ctx0" brushRef="#br0" timeOffset="3277.33">10998 12091 534 0,'0'0'137'15,"0"0"-112"-15,0 0 65 16,0 0-16-16,0 0-41 16,-66 89-1-16,66-70 0 0,0-3-9 15,0 0-13 1,4-2-10-16,13-1 0 0,4-5-5 15,-1-2-5-15,1-3-20 16,0-3-13-16,-3 0 11 16,-1-3 17-16,-5-10-1 15,0-2 16-15,-7-1 5 16,-5 0 4-16,0 0 11 16,0 2 20-16,0 1 9 15,-5 4-3-15,-5 2 12 16,-2 4-11-16,5 3-18 15,-5 0-29-15,-4 0-11 0,5 0-23 16,-1 10-30 0,2-3-61-16,10 0-139 0,0-5-379 15</inkml:trace>
  <inkml:trace contextRef="#ctx0" brushRef="#br0" timeOffset="3725.7">11250 12114 519 0,'0'0'43'0,"0"0"19"0,0 0 25 15,0 0-9-15,0 0-39 16,-41 82-1-16,41-65-7 16,0-4-25-16,0-2-2 15,0-3-2-15,0-1-2 16,12-3 1-16,3-4-1 16,-1 0 2-16,13 0 10 15,0-9-10-15,-2-5 0 16,-2 0 2-16,-5-2-3 15,-5 3-1-15,-5-1 2 16,-4 1 5-16,-2 5 12 0,-2 2 30 16,0 3-3-1,0 3-30-15,-6 0-6 0,-15 0-10 16,-2 1-1-16,-3 12-21 16,-1 1-8-16,6-1-31 15,7 1-37-15,10-3-68 16,4-6-169-16</inkml:trace>
  <inkml:trace contextRef="#ctx0" brushRef="#br0" timeOffset="4107.55">11635 12105 306 0,'0'0'197'0,"0"0"-178"16,0 0 67-16,0 0-39 15,0 0-25-15,-50 78-3 16,44-60-5-16,4-2-2 16,2-2-9-16,0-5-3 15,0-2-1-15,0-3 1 16,12-4 6-16,7 0 10 15,4 0 16-15,5-14 0 16,-1-3-18-16,-8-2 10 16,0 1 24-16,-7 0 8 0,-6 2 11 15,-6 3-15-15,0 4-9 16,0 1-26-16,-4 5-17 16,-17 3-11-16,-4 0-16 15,-5 3 3-15,-1 13-59 16,6-2-46-16,14-3-119 15</inkml:trace>
  <inkml:trace contextRef="#ctx0" brushRef="#br0" timeOffset="9892.07">13502 7515 143 0,'0'0'51'0,"0"0"-6"16,0 0 21-16,0 0 1 15,0 0 1-15,0 0-14 16,11-4 5-16,-11 4-2 16,0 0-2-16,4 0-3 15,-4 0-5-15,2 0-14 16,2 0-2-16,-4 0-7 16,0 0-5-16,0 0 0 15,0 0 1-15,0 0 0 0,0 0-11 16,0 0-9-1,0 0-3-15,0 0-5 0,0 5 8 16,0 7 4-16,0 2 0 16,0 0-3-16,0 3 0 15,0 1 0-15,0 4-1 16,0 0 1-16,0 1 0 16,0 2 0-16,0-1-1 15,0 2-2-15,0-2 2 16,0 2 1-16,2-3-1 15,-2 1 0-15,6 2 0 16,-3-2 0-16,-3 3 1 16,0-1-1-16,0-1 0 0,0 1 0 15,0-2 1-15,0 0-1 16,4-1 2-16,-4 2-2 16,0 0 1-16,0 1 0 15,0 0-1-15,0 0 3 16,0 2 4-16,0 4-2 15,0-1 1-15,0 0 8 16,0-3 11-16,2-1-14 16,2-1-2-16,-2-2-1 15,-2 0 5-15,4-1-5 16,-2-1 4-16,-2 2 1 16,4 2-6-16,-4 0 1 0,2 2-1 15,-2 0 2 1,4 2-3-16,-4 3 2 0,0-1-1 15,0 0 7-15,0 1-3 16,0-2 2-16,0-1 3 16,-4 0-9-16,2-3-1 15,2-2-1-15,0 4 9 16,0-3-1-16,0 1-7 16,0 2-4 15,0-1 0-31,0 0 1 0,0 2-2 0,0-2 7 0,0 1 0 15,0-2-1-15,0 0-1 0,-4 1 0 16,-4 0-4 0,2-2 1-16,-1 4-2 0,1-2-1 15,0 1 1-15,0 1 0 16,4 2 0-16,-4-3 1 16,3-1 0-16,1 2-1 15,-8-1 5-15,4-1-1 16,-6 2 2-16,1-2 0 15,3 0-1-15,-2 1-1 16,1 2 0-16,3 1-1 16,-2 1-1-16,2 1 11 15,-3-1-12-15,1-1-1 16,2 3 3-16,-4-3 3 16,8-3-5-16,2-1 2 15,-3 1 2-15,3-4-3 16,0 4-2-16,0 0 3 15,-2-1-2-15,-2 3-2 0,-6-2 0 16,4 3 1-16,4-3-1 16,-4-2 0-16,6-1 0 15,-3-2 1-15,3-1-1 16,0-1 1-16,0-2-2 16,0 4 2-16,-2 0-2 15,-2 1 2-15,2 3-1 16,-4 1 0-16,6 1 0 15,-4 0 0-15,4 0 0 16,0-3 0-16,0-1 0 16,0 1-2-16,0-3 1 0,4 3 0 15,-2 0 1-15,4 0 1 16,0 0-1-16,-1-1-3 16,1-1-1-16,0 1 0 15,2-1-4-15,-6 0 8 16,-2 2 0-16,0-2-2 15,0 2 2-15,0 0-1 16,0 0 2-16,0-1-1 16,0 1 0-16,0-2 0 15,0 1 1-15,0-1 0 16,0-1 2-16,0 1 0 16,0 1-1-16,0-1 11 15,0-1-7-15,0 1 16 0,0-3-11 16,-2-4-11-16,-2-6 0 15,0-6-22-15,2-6-43 16,2-10-38-16,0-31-102 16,0-27-689-16</inkml:trace>
  <inkml:trace contextRef="#ctx0" brushRef="#br0" timeOffset="12658.57">13472 7517 409 0,'0'0'111'15,"0"0"-66"-15,0 0 47 16,0 0 12-16,0 0-29 15,0 0-20-15,-1 6-17 16,1-6-22-16,0 0-5 16,0 0 10-16,23 0 5 0,12 0 2 15,9 0-4-15,9-1-18 16,11-2-3-16,3 1-2 16,5 2-1-16,-4 0 0 15,-14 0-4-15,0 0 2 16,-17 2-1-16,-4 1 0 15,-10-2 1-15,-5 2-3 16,-8-1 2-16,-3-1 3 16,-3-1-4-16,-2 1 4 15,-2-1 0-15,0 0 5 16,0 1-2-16,0 4-3 16,0 2 0-16,0 4 4 15,0 2-4-15,0 2 4 16,4 3-4-16,0 0 1 0,4 4 1 15,-5-1-2-15,3 1 1 16,0 5 9-16,-4-1-4 16,4 2 0-16,-2 3-4 15,2 3 4-15,-1 3-2 16,1 0 0-16,2 2 11 16,4 1-1-16,1-3-4 15,1 1 6-15,1-3-6 16,-3 4-1-16,-1-1 3 15,1 2-4-15,0-2-3 16,-1 2-1-16,-1-4-1 16,-4 0 3-16,-6-3-3 15,0-1 2-15,0-2-1 0,0-1 1 16,0 1 1-16,0 0-1 16,0 0-3-16,0-2-1 15,-6-1-1-15,2-3 0 16,4-1 1-16,0 0-1 15,0-1 0-15,0 1 0 16,0 0 0-16,0 2 1 16,0-1-1-16,-2-1 1 15,-4-2-1-15,-1 0 0 16,1 0 0-16,0 1-1 16,0-2 2-16,4-1-1 15,-4 1 0-15,6-2 0 0,-3 1 0 16,1-1 0-16,-2-1 0 15,2 1 0-15,2-2 0 16,-4 4 1-16,2 0-1 16,-2 1 0-16,4 1 0 15,-2-2 0-15,2 1 0 16,0 3 0-16,0-1 0 16,-4 3 0-16,4 1 1 15,-2 0 1-15,-1 0-1 16,1-2 2-16,-2-1-1 15,4 1-1-15,0-4 0 16,0 2-1-16,-2 0 0 16,-2 0 0-16,2-1 1 0,-4 2 0 15,-2 1-1-15,3-1 0 16,3 1 2-16,-2 0 0 16,4-1 0-16,-2 0-2 15,-2-1 0-15,2 0 0 16,-4 0 1-16,2 3-1 15,-3 2 0-15,1 1 0 16,0-1 0-16,-4 1 0 16,8-2 3-16,-2 1-3 15,4-2 2-15,0-2-2 16,0 0 1-16,0-1-1 16,0 0 0-16,0 0-1 15,0 0 2-15,0 3-2 0,0 1 2 16,0-2-1-1,0 2 1-15,-2-3-1 0,-7-1 0 16,3-4 1-16,2-1-1 16,4-1-1-16,0-1 1 15,0-1 0-15,0 2 0 16,-6 0 0-16,4 4 0 16,2 0-1-16,-4 4 1 15,4-1 1-15,0 0-1 16,0-1 0-16,-1 0 0 15,1 0 0-15,0-3 0 16,0 0 1-16,0 1-2 0,0-1 1 16,0-1 0-1,0 1 0-15,0 0 0 0,0 0 1 16,0 1-1-16,0 2-1 16,0-1 1-16,0 0 0 15,0 1 0-15,0-2 0 16,0-1 0-16,1-2 0 15,5-1 0-15,-2 0 0 16,2 0-1-16,-6 2 2 16,4-1-2-16,-2-1 2 15,-2 1-1-15,4 0 0 16,-4 1 0-16,2-1 0 16,3 1 0-16,1 1 0 15,0 0 0-15,0-2 0 16,0 0-1-16,-1-2 1 0,-1-1-5 15,2 0 5-15,-4-2-2 16,2 2 3-16,-2-2-1 16,2-2 0-16,2 1 0 15,-1 0-1-15,-3-2-3 16,2 0 4-16,-4 1-1 16,4-1 1-16,-4-1-1 15,0-1 0-15,2-2 0 16,-2 0 1-16,0-1 0 15,4-2-1-15,-4-1 1 16,0-1 0-16,0-1-7 16,0 0 3-16,0 0-4 0,0 2 6 15,-25-1 2-15,-4 0 0 16,-2 1 0-16,-8 1 0 16,0 1 1-16,-5 0-1 15,-3 0 0-15,2-1 0 16,9-1 2-16,-3-2-1 15,10 0 1-15,0 0-2 16,-8 0 1-16,2 0-1 16,-6 0 0-16,-5 0 0 15,1 4-3-15,-1-1 3 16,7-1-1-16,4 1 1 16,2-3 0-16,6 0 0 15,2 0 0-15,4 0 1 16,3 0 0-16,1 0-1 15,1 0 3-15,3 0-1 0,-3 0-2 16,-5 0 0-16,1-1 0 16,-7 1 0-16,4 0 0 15,0 0 0-15,5 0 0 16,7 0 0-16,5 0 1 16,0-2 1-16,6 2 5 15,0-1 3-15,0 1 0 16,0-1 3-16,0 1 6 15,0-2-2-15,2 2-7 16,4 0-10-16,4 0-2 0,1-1-6 16,10-6-18-16,9-9-78 15,-1-9-340-15</inkml:trace>
  <inkml:trace contextRef="#ctx0" brushRef="#br0" timeOffset="14903.26">10616 9252 345 0,'0'0'117'16,"0"0"-21"-16,0 0 32 15,0 0-19-15,0 0-34 16,172-4-15-16,-133 4-11 15,2 0-8-15,-2 6-18 16,-1-1-18-16,-7 3-5 0,2-3-19 16,-6-2-104-1,-9-3-167-15</inkml:trace>
  <inkml:trace contextRef="#ctx0" brushRef="#br0" timeOffset="15315.13">10914 9142 499 0,'0'0'71'0,"0"0"5"0,0 0 14 16,0 0-2-16,0 0-28 16,0 0-15-16,-54 0-13 15,54 0-20-15,0 1-11 16,18 9-1-16,18 8 1 16,9-1-1-16,1 3-9 15,-3-2-11-15,-8 0-19 16,-10 0 11-16,-5 1 18 15,-13 2 10-15,-3 0 0 0,-4-1 11 16,0-1 18 0,-11-1 22-16,-17-1-5 0,-6-1-5 15,1-4-7-15,4 1-26 16,7-3-8-16,9-1-70 16,13-8-192-16</inkml:trace>
  <inkml:trace contextRef="#ctx0" brushRef="#br0" timeOffset="16329.91">11550 8993 263 0,'0'0'207'16,"0"0"-121"-16,0 0 16 15,0 0-2-15,0 0-23 16,0 0-6-16,-2-4-4 16,2 4-18-16,0 0-17 15,0 0-11-15,0 0-5 16,0 0-6-16,0 1-8 16,0 16 0-16,0 9 21 15,14 2-1-15,9 5 3 0,4-1-1 16,2 3-7-1,4 2 5-15,2-1-9 0,0 2-5 16,-2-1-4-16,0-3 5 16,-8-4-4-16,-2-6-3 15,-7-7-1-15,-5-3-1 16,-5-7-6-16,-6-2-38 16,0-2-70-16,0-3-114 15,0 0-217-15</inkml:trace>
  <inkml:trace contextRef="#ctx0" brushRef="#br0" timeOffset="16906.73">11907 8986 130 0,'0'0'200'16,"0"0"-136"-16,0 0 29 15,0 0 21-15,0 0-7 16,0 0-32-16,0-13-23 15,0 13-18-15,0 0-7 16,0 0-7-16,-6 6-8 16,-16 18 14-16,-5 9 16 0,-8 8-3 15,-5 6-2-15,-5 1-11 16,1 3 7-16,-5 0 5 16,1-4-14-16,7-5 12 15,6-10-23-15,6-7-4 16,8-10-7-16,5-6-2 15,10-6 0-15,6-2 0 16,0-1-22-16,0 0-37 16,0-1-1-16,10-13-92 15,2-4-358-15</inkml:trace>
  <inkml:trace contextRef="#ctx0" brushRef="#br0" timeOffset="17408.56">11839 8923 441 0,'0'0'158'0,"0"0"-111"16,0 0 78-16,0 0-40 0,0 0-23 15,0 0-9-15,149-1-27 16,-126 1-19-16,-7 0-7 16,-10 0-75-16,-6 0-139 15,0-2-256-15</inkml:trace>
  <inkml:trace contextRef="#ctx0" brushRef="#br0" timeOffset="17820.41">11352 8897 340 0,'0'0'225'0,"0"0"-149"15,0 0 29-15,0 0-15 16,0 0-17-16,0 0-14 16,128 0-21-16,-93 0-24 15,0 0-7-15,-2 0-7 16,-4 4-24-16,-6 8-105 16,-1 2-138-16,-11 2-135 15</inkml:trace>
  <inkml:trace contextRef="#ctx0" brushRef="#br0" timeOffset="18329.36">11368 9552 326 0,'0'0'230'0,"0"0"-114"0,0 0 18 16,0 0-30 0,0 0-42-16,0 0-13 0,44-6-10 15,-32 6-19-15,2 0-15 16,11 0-5-16,0 0-5 16,4 0-70-16,8 4-100 15,0-4-206-15</inkml:trace>
  <inkml:trace contextRef="#ctx0" brushRef="#br0" timeOffset="18789.21">11806 9489 454 0,'0'0'112'0,"0"0"-62"15,0 0 72-15,0 0-5 16,0 0-29-16,0 0-33 15,10-2-26-15,13 2 16 16,8 0 1-16,6 0-25 16,-1 0-12-16,3 2-9 15,6-2-79-15,5 0-309 16</inkml:trace>
  <inkml:trace contextRef="#ctx0" brushRef="#br0" timeOffset="19565.43">12370 9245 422 0,'0'0'178'0,"0"0"-132"16,0 0 86-16,0 0-39 16,0 0-57-16,0 0-30 15,126-7 5-15,-47 7 11 16,6 0 11-16,5 0 0 15,-5 0-17-15,-15 5-14 16,-14-3-2-16,-12 1-2 16,-5-3-37-16,-4 0-54 31,-2 0-197-31</inkml:trace>
  <inkml:trace contextRef="#ctx0" brushRef="#br0" timeOffset="20027.93">13160 9111 287 0,'0'0'281'0,"0"0"-214"16,0 0 50-16,0 0-49 16,0 0-9-16,0 0 4 15,-54-13-32-15,54 13-23 16,0 0-8-16,0 0-7 15,23 0-4-15,7 2 11 16,4 6 6-16,-1 2-6 16,-7 0 0-16,-11 1-2 15,-3 3-2-15,-8 3 1 16,-4 1 3-16,0 2 8 16,0-1 3-16,-10 1 7 15,-11-2 15-15,1-1-2 0,-7 2-3 16,0-3-12-1,-2 1 1-15,4-2-1 0,3-4-15 16,7 2-1-16,9-5-18 16,6-2-110-16,0-6-326 15</inkml:trace>
  <inkml:trace contextRef="#ctx0" brushRef="#br0" timeOffset="23274.1">13434 6861 211 0,'0'0'66'16,"0"0"-41"-16,0 0 54 15,0 0 2-15,0 0-12 16,0 0 7-16,0 0 3 0,0 0 0 16,0 0-16-16,0 0-16 15,0 0-12-15,0 0-17 16,0 2-11-16,0 15 10 16,0 6 38-16,0 8-27 15,0 6 6-15,-2 7 6 16,-2-1-2-16,2-1-8 15,2-1-21-15,0-9-3 16,0-5-5-16,0-5-1 16,0-11-75-16,0-11-219 15</inkml:trace>
  <inkml:trace contextRef="#ctx0" brushRef="#br0" timeOffset="24562.69">13579 6900 189 0,'0'0'141'16,"0"0"-44"-16,0 0-13 0,0 0-2 15,0 0-43-15,0 0-14 16,2 19 35-16,-2 2 4 16,0 7-32-16,0 7-17 15,-2-1 3-15,2 1-1 16,0 0 1-16,0-7-9 15,2-4-1-15,10-2-6 16,3-8-1-16,1-4 0 16,3-6 0-16,2-4-1 15,8 0 0-15,0 0-1 16,1-12-7-16,-3-3-13 16,-10-4 9-16,-1 0 7 15,-5-6 3-15,-9 0 1 0,4-5-8 16,-6 0 9-16,0 0 0 15,0 3 0-15,-2 4-1 16,-15 7 0-16,-9 2-4 16,7 7-6-16,-10 4-1 15,-2 3-22-15,0 0-53 16,-2 0-20-16,10 0-137 16</inkml:trace>
  <inkml:trace contextRef="#ctx0" brushRef="#br0" timeOffset="25247.47">14013 6732 409 0,'0'0'136'0,"0"0"-45"15,0 0 20-15,0 0-29 16,0 0-40-16,0 0-13 15,-11-2-4-15,3 2-11 16,2 0-2-16,-6 5 0 16,-3 6 3-16,3 3 1 0,1 4-6 15,1 0 0-15,8 1 5 16,2 1-6-16,0-1-6 16,0-3 3-16,0 1-5 15,12-1-1-15,5-4 0 16,0-3 0-16,5-5-6 15,-5-2-7-15,6-2 4 16,7 0 9-16,-1-2-1 16,0-9 0-16,-4-1 1 15,-12-3 0-15,-7 1 1 16,-6 3 0-16,0 0 3 16,0 4 7-16,0 1-4 15,-6 3-7-15,-17 3-21 0,-4 0 10 16,2 0-45-1,-2 13-1-15,9-2-63 0,9 0-122 16</inkml:trace>
  <inkml:trace contextRef="#ctx0" brushRef="#br0" timeOffset="29871.81">14564 9281 184 0,'0'0'389'15,"0"0"-349"-15,0 0-36 16,0 0 28-16,0 0-7 16,0 0 16-16,182-14 24 15,-130 14-36-15,-2 1-16 16,-3 5 0-16,-4 1-13 0,-9-3-11 15,-5-2-110 1,-1-2-140-16</inkml:trace>
  <inkml:trace contextRef="#ctx0" brushRef="#br0" timeOffset="30186.88">15025 9178 421 0,'0'0'204'0,"0"0"-201"16,0 0-3-16,0 0 20 16,0 0 7-16,0 0-20 15,-12 10 47-15,33 1 6 16,3 0-30-16,1-1-11 0,-4 0-8 15,-5 1-5-15,-14 3-5 16,-2 3 2-16,0 5 20 16,-26 1-13-16,-16 2 7 15,-1 2-11-15,-5-2-6 16,11-1-24-16,10-9-152 16,27-11-322-16</inkml:trace>
  <inkml:trace contextRef="#ctx0" brushRef="#br0" timeOffset="31297.31">15418 7866 145 0,'0'0'88'0,"0"0"-85"16,0 0 4-16,0 0 26 15,0 0-29-15,0 0-4 16,0 4-127-16</inkml:trace>
  <inkml:trace contextRef="#ctx0" brushRef="#br0" timeOffset="32362.49">15418 7866 179 0,'0'-55'172'0,"0"53"-87"15,0 2-7-15,0 0 9 16,0 0-8-16,0 0-10 16,0 0-14-16,0 0-19 15,0 0-13-15,0 0-8 16,0 0-5-16,0 0-9 0,0 0-1 15,0 0-7-15,0 7 4 16,0 9 2-16,0 4 2 16,0 4 1-16,0 3-1 15,0 3-1-15,0-1 0 16,0 3 2-16,0 0 2 16,0 1-2-16,0-1 1 15,0 4 0-15,0-1-1 16,6-1-2-16,6 0 0 15,-3-1 0-15,3-1 0 16,-6 1-5-16,3 1-7 16,-7 2-1-16,2-1 4 0,-2 1 7 15,2 3 1-15,-2-2 1 16,-2-1 0-16,0-1 0 16,0 0 0-16,0-4 0 15,4 1 1-15,-2-1-1 16,2 1 0-16,-2 1 2 15,1-3-2-15,-3 1 7 16,6 1-1-16,0-2 2 16,0-1 0-16,0-1-7 15,0 2 1-15,-1 0-2 16,-5 0 0-16,4 1 0 16,-2 0 1-16,-2 2-1 15,4 1 0-15,-4 1 0 0,0 0 6 16,0 1 2-16,0-1-1 15,0 0 9-15,0-2-13 16,0-1 1-16,0-1 0 16,6 0 3-16,-4 1 4 15,-2 1-1-15,0 0-4 16,0-2 0-16,0 0-3 16,0-1 1-16,0-2 6 15,0-1-4-15,0-1-2 16,0 3-3-16,0-3 0 15,0 1-1-15,0-3 0 16,0-2 1-16,0 2-1 16,0 2 2-16,0 0-2 0,0 2 0 15,-2 0 0-15,-4 3 1 16,0 2-1-16,0 1 0 16,3-2 0-16,1 1 0 15,2-2 0-15,-4 0 0 16,0-3 0-16,2 0-1 15,2 0 1-15,0 0 0 16,0-1 1-16,0 1 17 16,0 1 36-16,0-5-27 15,0 3-10-15,0-3 7 16,0-3 15-16,0-1-31 16,0-5-6-16,0-2-1 0,0-4-1 15,0-5 0 1,0-4-36-16,0 0-49 0,0-24-8 15,0-23-219-15</inkml:trace>
  <inkml:trace contextRef="#ctx0" brushRef="#br0" timeOffset="33824.82">15455 7833 465 0,'0'0'44'0,"0"0"20"16,165-8-24-16,-96 6-11 0,-1 2-11 15,-4 0-8 1,-4 0-7-16,-5 5-3 0,1 3 1 15,4 0 3-15,10 3 10 16,3-3 3-16,-5 1-15 16,-6-4 1-16,-15 0-2 15,-13-2 18-15,-6-2 24 16,-11 1-14-16,-9 0-9 16,-2 3-10-16,-1 0-3 15,-5 4 9-15,0 3 6 16,0 6-2-16,0 4-5 15,0 8 21-15,0 5-1 16,4 10 11-16,-2 8-6 0,2 4-4 16,-4 5-3-16,0 2-14 15,0 1-3-15,0 4 3 16,0 0-10-16,0 2 8 16,0-1-4-16,0-1-4 15,0-2-2-15,0-1-1 16,0 1-4-16,6-1-1 15,-2 0-1-15,-4-1 0 16,0 2 0-16,0-1 0 16,0 1 0-16,0-1 2 15,0-3-2-15,0-8-1 16,-10 1 1-16,6-3 0 16,2-4 0-16,2 1 0 15,0-1 0-15,0 1 1 0,0 1 0 16,0 0-1-16,-6-3-1 15,1-1 1-15,1-4 0 16,2-4 0-16,2-5-1 16,0-3 1-16,0-4 0 15,0-2-3-15,6-3 1 16,1 1 1-16,-1-5-10 16,4 0-1-16,-4 0-3 15,0-1 11-15,-3 1-5 16,-1-1 9-16,-2 1-2 15,0 1 0-15,0-3-1 16,-2 3 2-16,-13-2-5 0,-6 0 3 16,-5 0 0-16,-7 0 3 15,-7 3 0-15,-5-3 2 16,6-2 3-16,3-4 4 16,-1-4 0-16,2-4-1 15,0-3 10-15,-6 0-3 16,-5-6-7-16,-8-9 0 15,3 0-1-15,3 1 7 16,-3 3 4-16,1 6 0 16,-6 4-3-16,0 1-12 15,7 0-3-15,10 0-1 16,12 0 0-16,21 0-42 16,6-17-116-16,33-11-571 0</inkml:trace>
  <inkml:trace contextRef="#ctx0" brushRef="#br0" timeOffset="35060.93">13205 12266 615 0,'0'0'145'16,"0"0"-80"-16,-56 101 31 16,50-56 0-16,6 1-46 15,0-2-28-15,12-8 1 16,15-4-2-16,2-8-9 16,4-7-6-16,-2-10-6 15,2-7 0-15,5-3-4 16,1-18 0-16,-8-10-2 15,-13-4-4-15,-14-2 10 0,-4-3 0 16,-16-2 3 0,-21 4-2-16,-11 8 2 0,-5 4-1 15,-5 12 7-15,-2 6-9 16,6 8-7-16,6 0 5 16,17 0-5-16,9 5-10 15,16 0-29-15,6-2-25 16,0 1-12-16,0-4 13 15,12 0 66-15,11-4 4 16,-1-13 4-16,1-6 2 16,-6-3 0-16,-5-4 20 15,-6-4-16-15,-6-1 11 16,0-1-2-16,0 4 19 16,0 3-37-16,-6 6 9 15,-6 8 3-15,3 5 2 0,3 7 9 16,6 3-12-16,-6 0-12 15,0 11-22-15,-2 16 19 16,-1 12 2-16,9 5 1 16,0 4-57-16,21 2-22 15,20-6-40-15,5-4-107 16,9-8-122-16</inkml:trace>
  <inkml:trace contextRef="#ctx0" brushRef="#br0" timeOffset="35360.83">13562 12226 493 0,'0'0'127'0,"0"0"56"15,54 75-74-15,-27-38-7 16,2 0-30-16,0-1-18 0,2-3-17 16,0-3-17-16,-8-5-17 15,3-7-3-15,-9-7-28 16,0-6-69-16,1-5-69 15,5-9-135-15</inkml:trace>
  <inkml:trace contextRef="#ctx0" brushRef="#br0" timeOffset="35543.75">13891 12210 616 0,'0'0'120'0,"-91"78"-13"16,37-27-21-16,1 0-12 16,9 0-44-16,9-2-30 0,6-2 0 15,8-6-116-15,-3-7-235 16</inkml:trace>
  <inkml:trace contextRef="#ctx0" brushRef="#br0" timeOffset="36539.1">15813 12189 94 0,'0'0'622'0,"0"0"-614"15,0 0-8-15,0 0 26 16,0 0 11-16,0 0-12 16,26 66-13-16,-5-66-7 15,-6 0-3-15,3-1-2 16,-5-12-2-16,-7-1-7 15,-6 0 7-15,0 1 2 16,0 3 6-16,-11 5 17 16,-3 0 19-16,-5 5-16 15,-1 0-5-15,-7 0-4 16,2 13 5-16,-6 8 12 16,8 5-3-16,3 5-5 15,9 3-16-15,7 2 5 0,4-4-5 16,0-2 6-1,23-5-8-15,18-6 4 0,13-8-2 16,8-6 0-16,4-5-10 16,2-2-12-16,0-17-103 15,-12-4-124-15,-6 1-458 16</inkml:trace>
  <inkml:trace contextRef="#ctx0" brushRef="#br0" timeOffset="36826.01">16263 12163 397 0,'0'0'105'0,"0"0"34"15,-29 109-46-15,29-56 25 16,0-1-31-16,0-1-23 16,19-4-19-16,10-8-28 15,-1-3-13-15,-1-5-3 16,-4-7-2-16,-6-6-18 16,1-10-61-16,3-8-68 0,-7-3-174 15</inkml:trace>
  <inkml:trace contextRef="#ctx0" brushRef="#br0" timeOffset="37080.93">16310 12193 573 0,'0'0'9'0,"0"0"5"15,0 0-10-15,0 0-1 16,0 0 5-16,0 0 10 15,147-8 22-15,-128 32-9 16,-5 4-10-16,-14 1 4 16,0-1 15-16,0 2 12 0,-25-6 1 15,-1-5 16-15,-3-2-20 16,-2-7-29-16,8-3-20 16,6-7-9-16,11 0-121 15,6-11-338-15</inkml:trace>
  <inkml:trace contextRef="#ctx0" brushRef="#br0" timeOffset="38580.44">15936 12054 409 0,'0'0'77'0,"0"0"-19"16,0 0 60-16,0 0-2 15,0 0-55-15,0 0-14 16,11 101 7-16,-1-70-5 16,0 4-7-16,-3-2-2 15,3-1-8-15,2 0-1 16,-5-4-8-16,5-3-6 15,-2-4 2-15,-3-5-3 16,3-5-3-16,-4-3-3 0,-2-4-4 16,-2-3-2-16,-2-1 1 15,0 0 6-15,0 0 13 16,0-4 12-16,4-13 3 16,3-9-35-16,3-2-4 15,2-3 0-15,-1-2-1 16,3 2-1-16,7 2-6 15,6 1-6-15,4 0-3 16,2 3 0-16,-4 2-5 16,-5 3 13-16,-3 5 0 15,-9 5 7-15,-7 3 1 16,1 6 1-16,-6-1-1 0,0 2 1 16,0 0-8-16,0 0-8 15,0 0-30 1,0 9 0-16,-13 5 40 0,-9 0 6 15,-1 3 3-15,-4 1-2 16,-2 1 1-16,0-1 1 16,0-1-2-16,7-2 0 15,5-3-1-15,5-2 0 16,7-2 0-16,1-2 0 16,4-2 1-16,0 0-1 15,0 2 2-15,0 1-1 16,0-1 1-16,0 1-1 15,0-1-1-15,0-1 2 16,0 0 4-16,5 0 3 16,5 0 1-16,2 2 2 0,11-1 3 15,6-1-2-15,6 1-1 16,8 0-3-16,-8-2-9 16,-3 1-6-16,-2 1-62 15,-17 0-173-15</inkml:trace>
  <inkml:trace contextRef="#ctx0" brushRef="#br0" timeOffset="40575.35">15620 12785 507 0,'0'0'130'16,"0"0"-67"-16,0 0 59 15,0 0-31-15,0 0 0 16,0 0-8-16,-16-14-14 16,16 11-11-16,0 1-13 15,0 2-6-15,0 0-19 16,0 2-17-16,0 22-3 16,0 14 0-16,12 11 13 15,-3 4-4-15,-1 0-5 16,-2-1 0-16,6-4-4 15,-7-5 0-15,1-10 1 16,-2-13 0-16,-2-8-1 0,-2-7 1 16,4-5 2-16,-4 0 10 15,6-10 2-15,5-17-15 16,7-9-34-16,3-2 6 16,4 6-4-16,3 10-7 15,-5 9 11-15,-6 8 12 16,1 5 4-16,-1 0 1 15,-1 11 9-15,5 4 2 16,-8 7 2-16,-1-3 11 16,4 3 10-16,-9-4 0 15,-1-2-5-15,-2-2-11 16,-2-3-7-16,-2-1-4 0,0-3-70 16,0-6-150-16,8-1-346 15</inkml:trace>
  <inkml:trace contextRef="#ctx0" brushRef="#br0" timeOffset="40829.25">16234 12984 488 0,'0'0'99'0,"0"0"79"0,12 76-65 15,-12-44-37-15,2 0-13 16,3-4-25-16,5-4-34 16,2-3-4-16,-5-7-88 15,3-9-182-15</inkml:trace>
  <inkml:trace contextRef="#ctx0" brushRef="#br0" timeOffset="41522.37">16594 12758 641 0,'0'0'68'0,"0"0"-40"16,0 0 109-16,0 95-54 15,0-49-1-15,4 1-18 16,-4 2-19-16,0-4-32 16,0-5-6-16,2-6-5 15,8-9-1-15,-2-11-1 16,1-6-2-16,-7-6-12 16,4-2-10-16,4 0 8 0,0-6 16 15,-5-9-4 1,-5 0-23-16,0-2 13 0,-4 3 13 15,-23 2-9-15,-2 5-5 16,-2 4 13-16,0 3 2 16,2 0 1-16,10 3 2 15,-1 7 4-15,13 3 8 16,3-1 2-16,4 1-2 16,0-2 1-16,15 0 3 15,12-3 2-15,4-2-3 16,6-4-5-16,0-2-9 15,-8 0-4-15,2 0-10 16,-11 0-39-16,-5-1-80 16,-7-9-144-16</inkml:trace>
  <inkml:trace contextRef="#ctx0" brushRef="#br0" timeOffset="42031.2">16986 12701 428 0,'0'0'97'0,"0"0"60"15,-6 105-39-15,6-61-11 0,-4 1-31 16,4-2-25-16,0 0-9 16,0-7-6-16,0-2-16 15,4-7-8-15,10-8-6 16,1-9-3-16,-3-6-3 16,-3-3-5-16,-3-1-11 15,0 0 2-15,-6-4-1 16,0-8-3-16,0-2-19 15,-15 0 20-15,-18 1 4 16,-2 3 3-16,-2 6 10 0,4 3 0 16,0 1 1-16,8 0 5 15,4 9 5-15,3 5-3 16,6 1 10-16,3 4 0 16,7-2 3-16,2 0-8 15,0-1 2-15,19-2 4 16,8-4 7-16,2-1-9 15,1-3-4-15,-7-2-4 16,-2-4-1-16,0 0-8 16,-1 0-17-16,1-7-66 15,2-10-210-15</inkml:trace>
  <inkml:trace contextRef="#ctx0" brushRef="#br0" timeOffset="42410.75">17372 13015 248 0,'0'0'45'0,"0"0"-45"15,0 0 1-15,0 0-1 16,0 0-15-16,0 0-1 15,46-66 13-15,-52 62 3 0,-15 1 57 16,-2 3 28 0,-4 0 14-16,3 0 3 0,1 0-3 15,4 6-39-15,-7 7-13 16,9 2 6-16,3 7-2 16,9-1-31-16,5 2-11 15,0-1 10-15,0-1 3 16,7-4-3-16,15-1 3 15,-5-3 6-15,4-3-2 16,-1-4-18-16,3-4 3 16,2-2-11-16,-1 0-24 15,1 0-90-15,2-8-300 16</inkml:trace>
  <inkml:trace contextRef="#ctx0" brushRef="#br0" timeOffset="42956.17">17610 12922 645 0,'0'0'317'16,"0"0"-286"-16,0 0 116 16,37 73-46-16,-26-42-54 15,1-3-21-15,0-4-7 16,1-6-10-16,-1-9-1 16,-4-3-6-16,-3-5-2 0,5-1-1 15,9-2-3 1,12-16 4-16,6-4-13 0,2 2-10 15,-10 7 12-15,-6 6 11 16,-1 7-3-16,-5 0-5 16,1 3 8-16,-1 14 14 15,-1 4 5-15,-3 5-11 16,-3 2-1-16,-2 2-7 16,-1-2-55-16,-7-7-203 15</inkml:trace>
  <inkml:trace contextRef="#ctx0" brushRef="#br0" timeOffset="43741.91">16110 13950 440 0,'0'0'155'16,"0"0"-146"-16,64-76-9 16,-41 42 25-16,-2 1-17 15,-3-3-8-15,-3-1 0 16,-9-2 0-16,-4 6-8 16,-2 0-4-16,0 8 12 0,0 6 60 15,0 3 8-15,-11 8 5 16,-1 4 3-16,0 1-53 15,-3 3-15-15,3 1 0 16,-1 22-8-16,3 11 16 16,8 12 9-16,2 11 21 15,0 10-13-15,0 0-1 16,17-2-8-16,3-9 6 16,1-10 1-16,2-6-3 15,1-10-9-15,-7-7-15 16,-1-7-4-16,-1-11-26 15,3-5-123 1,11-12-190-16</inkml:trace>
  <inkml:trace contextRef="#ctx0" brushRef="#br0" timeOffset="44171.77">16718 13870 680 0,'0'0'0'16,"0"0"14"-16,0 0-14 15,-17-79 28-15,2 59-9 16,-5 7 11-16,-7 5 2 16,-2 6-17-16,-6 2 4 15,-4 0 8-15,-1 22 19 0,3 7 39 16,6 7-11-1,8 2-43-15,11-3-16 0,8-7-15 16,4-7-2-16,6-4-2 16,21-9-33-16,8-7 5 15,6-1 2-15,3-7 1 16,3-14-41-16,-9-2 36 16,-3 2 34-16,-11 7 16 15,-13 5 33-15,-5 7 22 16,-6 2 3-16,0 0-21 15,0 2-17-15,6 14-20 16,-2 2 21-16,1 2-27 0,1-5-10 16,2-3-5-16,6-4-57 15,3-8-104-15,2 0-166 16</inkml:trace>
  <inkml:trace contextRef="#ctx0" brushRef="#br0" timeOffset="44556.64">17009 13754 740 0,'0'0'144'16,"0"0"-139"-16,0 0 58 16,0 0 23-16,-39 92-52 15,39-65-13-15,6-7-16 16,19-9-5-16,1-6-3 0,1-5-5 15,2-1 0-15,0-19-2 16,-6-5-30-16,-2-5 14 16,-9 5 6-16,-6 6 20 15,-2 8 10-15,-4 6 22 16,0 5 10-16,0 12-42 16,0 20-11-16,0 17 11 15,0 6 13-15,0 3 4 16,0-1 9-16,0-2-6 15,2-7-15-15,-2-10 6 16,0-8 7-16,0-15 4 16,0-6-7-16,-6-9-1 0,-21 0 9 15,-10-16-23-15,0-14-54 16,6-9-118-16,14-5-379 16</inkml:trace>
  <inkml:trace contextRef="#ctx0" brushRef="#br0" timeOffset="44909.52">17515 13936 703 0,'0'0'53'0,"0"0"-49"15,0 0-4-15,147-82 12 16,-129 64 20-16,-11-1-5 15,-3 1 8-15,-4 3-24 16,0 3-9-16,0 2 34 16,-21 5-3-16,-8 5-18 15,-6 0-5-15,-4 0 2 16,-1 13-3-16,5 9 10 16,6 8 15-16,2 5-5 15,5 4-18-15,11-3-1 16,5-5-4-16,6-4 6 15,0-4-6-15,0-6-2 16,27-4-2-16,2-9-2 0,10-4-15 16,11-3-62-16,4-20-97 31,6-5-245-31</inkml:trace>
  <inkml:trace contextRef="#ctx0" brushRef="#br0" timeOffset="45223.42">17914 13726 617 0,'0'0'170'16,"0"0"-159"-16,0 0 18 16,0 0 85-16,0 103-59 15,0-61-3-15,0-2-7 16,4-6-15-16,8-6-4 0,-5-9-9 16,-1-9-7-16,2-7 1 15,-8-3 4-15,6-3 45 16,2-20 16-16,-3-10-76 15,1-7-4-15,-6-6-10 16,0 1 1-16,0 7 0 16,0 12 12-16,0 13 1 15,0 10 16-15,0 3 1 16,4 0-17-16,14 0-7 16,7 0 5-16,17 2 0 15,13-2-15-15,12-5-68 16,7-17-271-16</inkml:trace>
  <inkml:trace contextRef="#ctx0" brushRef="#br0" timeOffset="50450.78">16666 9318 752 0,'0'0'160'0,"0"0"-112"0,0 0 30 15,0 0-19-15,0 0-19 16,0 0 8-16,0 0-6 16,178-11-17-16,-114 8-2 15,-9 1-2-15,-15 2-17 16,-7 0-4-16,-2 0-19 16,6 0-37-16,6-4-108 15,-1-5-175-15</inkml:trace>
  <inkml:trace contextRef="#ctx0" brushRef="#br0" timeOffset="50708.21">17174 9151 563 0,'0'0'166'16,"0"0"-138"-16,0 0 70 15,0 0-23-15,0 0-31 16,0 0-21-16,39 1 1 16,-16 15 27-16,-6 2-3 15,-11 5-2-15,-6 2-22 16,0 2-22-16,-27 1-2 16,-2 0-4-16,-2-4-34 15,10-5-103-15,11-7-273 0</inkml:trace>
  <inkml:trace contextRef="#ctx0" brushRef="#br0" timeOffset="51253.46">17459 10221 760 0,'0'0'338'0,"0"0"-337"16,0 0-1-16,0 0-35 15,0 0 2-15,0 0-29 16,35 2-60-16,-4-5-174 16</inkml:trace>
  <inkml:trace contextRef="#ctx0" brushRef="#br0" timeOffset="51422.42">17821 10264 834 0,'0'0'0'16,"0"0"-46"-16,0 0-393 15</inkml:trace>
  <inkml:trace contextRef="#ctx0" brushRef="#br0" timeOffset="51533.38">18182 10258 809 0,'0'0'0'16,"0"0"-215"-16,0 0-99 15</inkml:trace>
  <inkml:trace contextRef="#ctx0" brushRef="#br0" timeOffset="51659.24">18680 10229 716 0,'0'0'154'0,"0"0"-154"0,0 0-2 16,0 0-48-16,0 0-240 15</inkml:trace>
  <inkml:trace contextRef="#ctx0" brushRef="#br0" timeOffset="53331.23">18036 7779 349 0,'0'0'88'0,"0"0"-31"0,0 0 10 16,0 0-32-16,0 0-7 15,0 0-6-15,0 0-8 16,0 12 11-16,0 6 29 16,0 6-7-16,0 8 1 15,0 5-7-15,12 5 5 16,5 9-6-16,-3 11-15 16,1 6-13-16,-3 8-4 15,2 1-7-15,5-1 0 16,0 7 0-16,5 2 0 0,-1 4-1 15,2 0 0 1,-2-2 7-16,-3-3 5 16,-3-1 1-16,-1-7 1 0,-1-1-5 15,-1 1-4-15,1-2 1 16,-7 0-2-16,2-6-4 16,-10-7 0-16,0-6 0 15,0-2 0-15,0-2 1 16,0-2-1-16,-6 0 0 15,-4-7 1-15,2-4 11 16,5-8 6-16,1-4-7 16,2-7-2-16,0-2-4 15,0-1-2-15,0-4 1 16,2-2-3-16,3-3-1 0,5-2-6 16,-4-5-54-16,2 0-146 15,7-19-220 1</inkml:trace>
  <inkml:trace contextRef="#ctx0" brushRef="#br0" timeOffset="54560.68">17974 7877 469 0,'0'0'58'0,"0"0"-16"16,0 0 52-16,0 0-18 16,0 0-6-16,0 0-39 15,0 0-15-15,62-37-2 16,-15 37-5-16,15 0-8 15,13 0 1-15,16 0-1 16,6 0-1-16,-2 2 1 16,-7-1-1-16,-11 2 2 15,-23-1-2-15,-11 0 2 16,-12 3-2-16,-6 0 0 16,-11 5-5-16,-3 3 0 0,-5 4-1 15,-2 3 6 1,2 4 10-16,-4 0 0 0,2 3 3 15,1 7-1-15,-3 5 7 16,4 11 17-16,-2 7-3 16,-4 4-5-16,0 5-16 15,0 5-7-15,0 6-1 16,0 3 0-16,0 5 0 16,0 2 2-16,0 2-3 15,0 0 10-15,8-5-3 16,5-3 0-16,1-5 0 15,-2-1-9-15,-1 0 2 0,-1-3-3 16,2-2 1 0,-1-11 0-16,1-4 5 0,-1-2 1 15,-1-5-5-15,-2-3 1 16,-4-1-3-16,-2-4 0 16,-2-4 1-16,0 3-1 31,0-1 0-31,0-3-1 0,0-1 1 0,-6-5-3 15,4-5 1-15,2-5-1 16,0-1 0-16,0-4-1 16,0-1 3-16,0-2 0 15,2-2 0-15,4-1 1 0,-1-2 0 16,-1-1 2 0,-4-3-2-16,0-1 0 15,0-1 1-15,0 0 6 0,0 0 30 16,-15 0 7-16,-24-3-24 15,-15-8-14-15,-14-3 5 16,-10 4 8-16,-1 4-9 16,-2 3-8-16,3 3 1 15,12 0-3-15,12 0-3 16,25 0-34-16,27 0-141 16,2-11-485-16</inkml:trace>
  <inkml:trace contextRef="#ctx0" brushRef="#br0" timeOffset="57075.48">15684 7525 155 0,'0'0'153'16,"0"0"-150"-16,0 0 38 15,0 0 17-15,0 0-15 16,0 0-17-16,29-46 31 16,-23 38 0-16,-3 1-8 15,3 0-6-15,-6 1-13 16,0 0-3-16,0 1-17 15,0-3 17-15,0 5-22 16,0-2 17-16,0 2-10 0,0 0 1 16,0 2 4-16,0 0 7 15,0 1 1-15,0 0-2 16,0 0 3-16,0 0-3 16,0 0-8-16,0 0-10 15,0 0-5-15,0 0-8 16,0 5-5-16,0 14 6 15,0 5 7-15,0 2 2 16,0 0 3-16,0 0 6 16,0-2-4-16,0-3 9 15,0-3-9-15,0-2-2 16,0-3-3-16,0-3-2 16,0-2-18-16,0-6-112 0,2-2-262 15</inkml:trace>
  <inkml:trace contextRef="#ctx0" brushRef="#br0" timeOffset="57689.78">15899 7429 204 0,'0'0'216'0,"0"0"-191"16,0 0 8-16,0 0-3 15,0 0-19-15,0 0-2 16,0 9 49-16,0 5 2 16,0 5 5-16,-4 1-9 0,-2 3-3 15,0-1-13-15,4 0-16 16,-2-2-17-16,4-2-5 15,0-1 4-15,0-6-4 16,0-2-1-16,0-5-1 16,4-3-4-16,10-1-11 15,1 0 12-15,5 0-2 16,-5-9 3-16,3-5-6 16,-9-1 6-16,-3-4-4 15,-4-1-1-15,-2-1 1 16,0 0 4-16,0 1 2 0,0 2 10 15,0 4-5 1,-8 2 7-16,-3 5 1 0,1 3-13 16,-5 4-10-16,3 0 7 15,0 0-57-15,1 0-47 16,5 4-46-16,4 2-147 16</inkml:trace>
  <inkml:trace contextRef="#ctx0" brushRef="#br0" timeOffset="59043.75">16087 7222 455 0,'0'0'92'0,"0"0"10"16,0 0 29-16,0 0-31 15,0 0-27-15,0 0-29 16,0 0-20-16,0 0-13 16,0 0 4-16,0 0-3 15,0 0-1-15,0 0 2 16,0 0-5-16,0 0-2 16,0 0-1-16,7 0-5 15,5 0 0-15,0 0-1 16,-1 0-1-16,-3 0 1 15,-8 0-2-15,2 0-1 0,-2 0 0 16,0 0-2 0,6 0 4-16,-2 0-1 0,2 4-1 15,-1 2 4-15,-3-1 0 16,2 3 0-16,-4 0-2 16,0 0-1-16,0 4-4 15,0 0-2-15,-11 2 9 16,-7 0 1-16,-1-1 0 15,7-1 2-15,4-4-2 16,4-1-2-16,4-4-4 16,0-1-1-16,0-1 1 15,0-1-1-15,0 2 3 0,0-2 3 16,0 1-1-16,0-1 1 16,0 4 3-1,4-1-1-15,4 0 1 0,4-2 5 16,3 1 3-16,7-2 0 15,-3 0 0-15,10 0-4 16,-2 0-3-16,0 0-4 16,-3 1-1-16,-5 2-24 15,-9 1-139-15,-7-1-381 16</inkml:trace>
  <inkml:trace contextRef="#ctx0" brushRef="#br0" timeOffset="66530.37">14740 6052 226 0,'0'0'242'15,"0"0"-158"-15,0 0-13 16,0 0-5-16,0 0-28 16,0 0-18-16,0 0-3 15,0-2-9-15,0 2-7 16,0 0 2-16,0-1 5 16,0 1 11-16,0-1-4 15,0-1-9-15,0 2-4 0,0 0 2 16,0 0-1-16,0 0-3 15,0 0-29-15,0 0-60 16,0 0-34-16,0 0-15 16,0 0-11-16,0 0 3 15,-6 0 0-15</inkml:trace>
  <inkml:trace contextRef="#ctx0" brushRef="#br0" timeOffset="66772.28">14740 6052 356 0</inkml:trace>
  <inkml:trace contextRef="#ctx0" brushRef="#br0" timeOffset="66937.23">14740 6052 356 0,'44'-24'164'0,"-44"24"-64"0,0 0 27 0,0 0-24 16,0 0-31-16,0 0-8 15,0 0-24 1,0 12-35-16,0 16 8 0,0 9 49 15,0 4-15-15,0 7-16 16,0-5-16-16,0-2-6 16,0-7-5-16,2-5-3 15,8-7-1-15,-2-5-10 16,2-6-65-16,1-6-110 16,5-5-205-16</inkml:trace>
  <inkml:trace contextRef="#ctx0" brushRef="#br0" timeOffset="67382.13">15029 6038 296 0,'0'0'245'16,"0"0"-205"-16,0 0 96 16,0 0-8-16,-43 77-64 15,37-42-19-15,4 3-12 0,2-4-12 16,0-3-11 0,0-7-10-16,6-3 0 15,11-7-4-15,1-5-12 0,-1-3 3 16,7-6-14-16,3 0 22 15,6 0 4-15,-4-13-4 16,-4-1 5-16,-4-4 0 16,-9 0 0-16,-6-5 0 15,-6-2-2-15,0-3 0 16,0-2 1-16,-8 1 0 16,-8 4-1-16,-1 4 1 15,2 9-4-15,1 7 2 16,-3 5-16-16,-5 0-29 15,-1 0-57-15,0 4-29 16,5 2-96-16,9-3-164 0</inkml:trace>
  <inkml:trace contextRef="#ctx0" brushRef="#br0" timeOffset="67988.42">15273 5877 482 0,'0'0'148'15,"0"0"-17"-15,0 0-23 0,0 0-47 16,0 0-35 0,0 0-18-16,0 41 31 0,-10-15 17 15,0 2-30-15,5 2-13 16,5-4-10-16,0-2 0 16,0-5-2-16,9-5-1 15,7-3-2-15,-3-8-17 16,5-3-4-16,3 0 7 15,4 0 11-15,0-6-3 16,-5-7-12-16,-8 1 2 16,-9 0 15-16,-3 2-16 15,0 2 16-15,0 2-6 16,-3 2 3-16,-11 1 2 16,-2 3-8-16,3 0 6 15,-7 0 3-15,7 0-27 0,3 5-86 16,8 5-106-16,2-1-245 15</inkml:trace>
  <inkml:trace contextRef="#ctx0" brushRef="#br0" timeOffset="68234.36">15480 6257 606 0,'0'0'95'0,"0"0"-10"15,0 0-35-15,0 0-50 16,0 0-75-16,0 0-91 15,0 7-215-15</inkml:trace>
  <inkml:trace contextRef="#ctx0" brushRef="#br0" timeOffset="68587.23">15707 6009 72 0,'0'0'409'0,"0"0"-350"15,0 0 21-15,0 0 21 0,0 0-27 16,0 0 0 0,-29 92-6-16,29-59-4 0,0 1-28 15,0 0-12-15,0-2-11 16,0-1-6-16,6-5-7 16,-1-3-1-16,-3-6-73 15,4-9-126-15,4-8-183 16</inkml:trace>
  <inkml:trace contextRef="#ctx0" brushRef="#br0" timeOffset="68966.12">15901 6040 442 0,'0'0'3'0,"0"0"58"16,0 0 7-16,-2 98-32 16,2-67-11-16,7-1-21 15,15-6-4-15,-5-6 0 16,1-6-17-16,3-8-4 16,2-4 21-16,-3 0 23 15,1-7 2-15,-4-7 6 16,-1-3 27-16,-8-1-10 15,-4-1 0-15,-4-4-8 16,0 0-36-16,0 1-4 0,-4-3-6 16,-10 2 5-16,-7 2 0 15,-1 1 1-15,3 6-2 16,2 3-32-16,-1 8-11 16,1 3-45-16,-3 0-176 15,-3 0-106-15</inkml:trace>
  <inkml:trace contextRef="#ctx0" brushRef="#br0" timeOffset="69440.95">16155 5882 395 0,'0'0'150'16,"0"0"-75"-16,0 0 8 15,0 0-24-15,0 0-19 16,0 0-24-16,1-33-1 15,5 30-10-15,0 2 2 0,0 1-2 16,0 0-5-16,3 0 2 16,3 0 1-16,0 0-1 15,3 4 4-15,-3 4 4 16,-4 2-2-16,-3 3 11 16,-1-3-2-16,-4 2 3 15,0 0-5-15,0 0-11 16,0-1 4-16,-15-1-2 15,1-1 4-15,8-1 1 16,-3-2-4-16,9-2-1 16,0-1-5-16,0-1 0 15,0 3-2-15,0-1-2 16,5 1-27-16,19-1-60 16,3-3-108-16,-2-1-222 15</inkml:trace>
  <inkml:trace contextRef="#ctx0" brushRef="#br0" timeOffset="69704.88">16281 6132 645 0,'0'0'112'15,"0"0"-47"-15,0 0-5 16,0 0-43-16,0 0-17 16,0 0-5-16,164 12-101 15,-129-11-189-15</inkml:trace>
  <inkml:trace contextRef="#ctx0" brushRef="#br0" timeOffset="69858.82">16366 6223 360 0,'0'0'303'0,"0"0"-279"15,0 0 45 1,0 0-69-16,172 6-18 0,-141-4-224 15</inkml:trace>
  <inkml:trace contextRef="#ctx0" brushRef="#br0" timeOffset="70185.25">16748 5953 450 0,'0'0'167'16,"0"0"-102"-16,0 0 29 15,0 0-36-15,0 0-20 16,0 0 50-16,-2 93 4 15,2-59-38-15,0 0-23 16,0 1-5-16,0 0-16 16,0-3-6-16,7-2-4 15,-1-3 0-15,-2-3-49 0,-2-4-120 16,2-7-119 0,4-10-224-16</inkml:trace>
  <inkml:trace contextRef="#ctx0" brushRef="#br0" timeOffset="70591.07">16963 6052 724 0,'0'0'37'16,"0"0"-23"-16,0 0-14 15,0 0 6-15,0 0-3 16,-6 79 24-16,6-44-9 0,0-2 8 16,0-1-19-16,0-8-4 15,2-5 1-15,9-7-3 16,1-6 3-16,7-6 4 16,1 0 10-16,7-2-1 15,-2-15-6-15,0-5-7 16,-5-2-1-16,-9-1-3 15,-5-2-2-15,-6-2 1 16,0 1-7-16,0 3 3 16,-2 0 5-1,-19 2 11-15,2 4-10 0,-7 5 13 16,1 5-14-16,4 5-4 0,-6 4-5 16,3 0-8-16,1 3-41 15,0 11-98-15,7-4-122 16</inkml:trace>
  <inkml:trace contextRef="#ctx0" brushRef="#br0" timeOffset="71490.28">17226 5813 299 0,'0'0'162'16,"0"0"-87"-16,0 0 21 0,0 0-10 15,0 0-11-15,0 0-22 16,-13-23-1-16,13 20-9 15,0 0-6-15,0 1 0 16,0 0-11-16,0-1-5 16,0 0-15-16,0 0 5 15,17 0-11-15,6 1-7 16,-5 0 1-16,-3 1-13 16,-7 1 10-16,-4 0 2 15,2 0-2-15,-4 0 0 16,-2 5 2-16,0 4-1 15,0 1 5-15,0 0 3 16,0 1 2-16,0 2 4 0,-2 1-4 16,-10 3 1-16,-3 1-3 15,1 0 1-15,-1 1 2 16,-1 0 1-16,2-5-3 16,3 0 3-16,5-3-3 15,0 2 3-15,0 0 0 16,6-4-2-16,0 2 4 15,0-4-3-15,0-2-3 16,0 0 0-16,0-3 0 16,2 1 3-16,8-1-3 15,-4-1-5-15,2-1-4 16,1 0 5-16,-3 0-3 16,2 0 7-16,2 0 0 15,1 0 0-15,1 0-3 16,-1 0-8-16,5 0 4 0,-4-6 6 15,-5-4 0-15,5 2-8 16,-2-1 0-16,-5-1 4 16,1 1-4-16,-6-1 8 15,0-1 1-15,0-1 9 16,0 0-1-16,-9 0 15 16,-3 3-5-16,0 0-11 15,1 2-7-15,-1 2 0 16,0 2-14-16,1 3-48 15,-1 0-90-15,6-2-310 16</inkml:trace>
  <inkml:trace contextRef="#ctx0" brushRef="#br0" timeOffset="93897.26">19273 9119 387 0,'0'0'88'0,"0"0"-22"15,0 0 46-15,0 0 7 16,0 0-22-16,0 0 2 16,0 0-20-16,0 0-23 15,-74-7-6-15,74 6-19 16,10 1-15-16,19-1-11 16,17-2 10-16,22-1-4 15,12 1-6-15,9 0-3 16,-2 0 0-16,2 2-2 15,-9 1 0-15,-11 0-13 16,-13 0-60-16,-17 0-111 0,-21 0-175 16</inkml:trace>
  <inkml:trace contextRef="#ctx0" brushRef="#br0" timeOffset="94267.03">19699 8988 765 0,'0'0'51'0,"0"0"-34"0,0 0 62 16,0 0 15-16,0 0-20 15,0 0-36-15,-17-47-21 16,17 46-10-16,0 1-7 15,3 0-3-15,21 0 3 16,7 0 5-16,0 0-5 16,0 1 2-16,4 11 1 15,-2 3 2-15,-1 2 6 16,-2 1 8-16,-7-1 3 16,-6 0-4-16,-11-4-4 15,-2-2-4-15,-4 0-3 16,0-3-3-16,0 3-4 15,-16 3-3-15,-13 5-47 0,-9 5-67 16,-3 4-134 0,-4 4-326-16</inkml:trace>
  <inkml:trace contextRef="#ctx0" brushRef="#br0" timeOffset="96709.4">20104 11673 604 0,'0'0'105'0,"0"0"-22"16,0 0 16-16,0 0 7 15,0 0-28-15,0 0-34 0,-41 55 3 16,41-22-11 0,0 1-28-16,6 4-7 0,17-1 0 15,10 1-1-15,2-3-1 16,8-6 1-16,-6-7 2 16,1-6 4-16,-5-8-4 15,-7-5 1-15,-5-3 1 16,-4-3 1-16,-1-19 3 15,-5-10-5-15,-9-9 1 16,-2-5-4-16,0 2 0 16,0 6-1-16,-23 10-4 15,0 10 4-15,-6 10-2 0,-4 8-8 16,0 0-31-16,-2 4-22 16,6 16-71-16,8 4-121 15,19-1-241-15</inkml:trace>
  <inkml:trace contextRef="#ctx0" brushRef="#br0" timeOffset="97488.59">20563 11754 527 0,'0'0'203'0,"0"0"-115"15,0 0 56-15,0 0-16 16,0 0-58-16,0 0-39 15,0 1-28-15,4 22 1 0,-2 6 12 16,8 3 10-16,1-4-13 16,3-2-7-16,7-5-6 15,3-4 2-15,5-5 4 16,-2-7-4-16,2-3 1 16,-2-2 5-16,2-5-8 15,0-13-1-15,-6-5-6 16,-1-2-1-16,-11 0 6 15,-5 2 1-15,-4 0 2 16,-2 4 0-16,0 8 3 16,0 3 3-16,0 6 10 15,0 2-4-15,0 0-11 0,0 0-2 16,0 16-11-16,0 8 11 16,0 4 2-16,0 2-2 15,16-2 0-15,5 1-16 16,-2-4-49-16,-7-4-95 15,-6-9-340-15</inkml:trace>
  <inkml:trace contextRef="#ctx0" brushRef="#br0" timeOffset="97983.43">21145 11434 524 0,'0'0'335'16,"0"0"-284"-16,0 0-7 15,0 0 6-15,0 0 21 16,0 88-2-16,0-34-16 16,0 1 2-16,15-1-22 15,1-8-16-15,-3-5 3 16,5-8-6-16,-7-6-4 16,-1-6-4-16,-4-6-6 15,-6-3 0-15,0-7-45 16,0-2-86-16,0-3-135 15,0 0-195-15</inkml:trace>
  <inkml:trace contextRef="#ctx0" brushRef="#br0" timeOffset="98187.37">21013 11805 539 0,'0'0'333'15,"0"0"-284"-15,0 0 23 16,0 0 10-16,0 0-46 16,0 0-19-16,136-38-5 15,-102 35-10-15,-1 1-2 16,6 1-76-16,-4-2-143 16,0-3-322-16</inkml:trace>
  <inkml:trace contextRef="#ctx0" brushRef="#br0" timeOffset="98507.26">21410 11628 681 0,'0'0'29'0,"0"0"67"0,23 107 24 15,-1-58-12-15,3 3-28 16,6-3-28-16,-2-1-16 16,-4-9-14-16,-5-4-8 15,-13-8-11-15,-3-5-3 16,-4-9-9-16,0-6-46 15,-6-6-67-15,-19-1-67 16,-4-6-77-16,-2-19-281 16</inkml:trace>
  <inkml:trace contextRef="#ctx0" brushRef="#br0" timeOffset="98720.62">21414 11653 556 0,'0'0'48'15,"0"0"47"-15,0 0 25 16,0 0-40-16,0 0 10 16,176 51-6-16,-152-32-23 15,-11 0-17-15,-13 4-28 16,0 1-16-16,-13-2 0 16,-24-4-36-16,6-4-41 15,8-10-97-15,17-4-112 16,6-2-194-16</inkml:trace>
  <inkml:trace contextRef="#ctx0" brushRef="#br0" timeOffset="99008.52">21763 11601 871 0,'0'0'113'16,"0"0"-92"-16,0 0 26 15,0 0 19-15,0 72-16 16,10-45-40-16,3-4-5 15,8-7-3-15,-1-3-1 16,-1-7-1-16,-1-6-1 16,-1 0 1-16,1-2 2 15,-1-10 4-15,-1-4 0 0,-5 4-2 16,-5 3 5 0,-4 5 17-16,-2 4 0 0,6 0-26 15,0 4-9-15,5 16-7 16,5 5 15-16,-3 2 1 15,7-4-9-15,-1-4-58 16,8-12-105-16,6-7-217 16</inkml:trace>
  <inkml:trace contextRef="#ctx0" brushRef="#br0" timeOffset="99292.95">22348 11347 518 0,'0'0'266'16,"0"0"-231"-16,0 0 11 15,0 0 2-15,0 0 115 16,0 115-67-16,12-58-14 15,-3 0-18-15,9-5-28 16,-1-5-26-16,-3-9-10 16,3-7 0-16,-3-7-18 15,-2-8-40-15,-12-3-70 16,0-12-192-16</inkml:trace>
  <inkml:trace contextRef="#ctx0" brushRef="#br0" timeOffset="99450.9">22271 11717 847 0,'0'0'160'0,"0"0"-152"15,0 0 75-15,0 0 32 16,0 0-64-16,0 0-41 16,215-1-10-16,-138 1-97 15,-9 0-246-15</inkml:trace>
  <inkml:trace contextRef="#ctx0" brushRef="#br0" timeOffset="100307.11">20232 12934 217 0,'0'0'767'0,"0"0"-660"0,0 0-35 16,0 0-28-16,0 0-36 15,0 0-8-15,114-99 0 16,-90 63-4-16,-7 1-17 15,-5-4-11-15,-3 6 4 16,-9 4 14-16,0 5 4 16,0 8 10-16,0 4 12 15,0 5 5-15,-4 3 17 16,2 4-1-16,2 0-7 16,-3 0-15-16,1 0-11 15,-4 19-6-15,0 18 6 16,-4 13 14-16,5 8 1 15,5-2-4-15,0-4 6 0,0-9-8 16,0 0-2 0,0-5-2-16,0-3-3 0,5-6-2 15,7-7-20-15,5-12-61 16,7-10-112-16,7 0-298 16</inkml:trace>
  <inkml:trace contextRef="#ctx0" brushRef="#br0" timeOffset="100735.48">20672 12901 718 0,'0'0'117'0,"0"0"-117"16,0 0 39 0,0 0 37-16,17-86-42 0,-17 70-17 15,0 5 20-15,-13 3-17 16,-5 3-19-16,-3 5 0 15,-2 0 18-15,-4 7 2 16,-4 19-4-16,-6 8 13 16,2 7 20-16,6-2-5 15,11-2-15-15,13-4-24 16,5-8-6-16,0-7-6 16,0-8-16-16,17-6-12 15,16-4-1-15,8-8 15 16,5-14-18-16,1-5-16 0,-9-3 50 15,-3-1 4 1,-11 7 1-16,-9 7 7 0,-5 8 25 16,-10 9 34-16,0 0-35 15,0 5-32-15,0 16 5 16,0 7-3-16,0 5 2 16,6-1-4-16,17-4-8 15,8-4-50-15,6-8-78 16,-1-12-51-16,1-4-86 15,0-7-282-15</inkml:trace>
  <inkml:trace contextRef="#ctx0" brushRef="#br0" timeOffset="101116.36">21075 12785 574 0,'0'0'279'16,"0"0"-227"-16,0 0-6 15,0 0-18-15,0 0 33 16,-62 100-27-16,62-67-9 15,0-3-11-15,0-5-6 16,21-7-7-16,8-10-1 16,4-7-2-16,4-1-9 15,2-11-4-15,-6-13-36 16,-8-5 4-16,-10 0 41 16,-9-1 6-16,-6 5 8 15,0 7 18-15,0 4 10 16,0 12 27-16,0 2-6 15,0 5-57-15,-6 24-11 0,1 13 11 16,-1 12 1 0,0 5 11-16,2 2 2 0,-2-5-3 15,-1-7-2-15,1-9 0 16,-6-13 3-16,6-12-1 16,-3-8 11-16,1-7-2 15,-8 0 8-15,-7-11-28 16,6-19-36-16,13-11-142 15,4-7-298-15</inkml:trace>
  <inkml:trace contextRef="#ctx0" brushRef="#br0" timeOffset="101439.76">21596 12945 749 0,'0'0'44'0,"0"0"-39"0,0 0 56 15,165-75-36-15,-130 51-9 16,-12 0 24-16,-11 0-2 16,-12 1-18-16,0 0 12 15,-6 5-8-15,-23 4-4 16,-4 3 9 0,0 5 7-16,2 6-14 0,4 0-13 15,0 11-7-15,7 16-1 16,-1 10 2-16,4 5 15 15,11 1 5-15,6-2-2 16,0-6-11-16,0-6-4 0,9-5-5 16,5-7-1-16,9-7-3 15,4-9-18-15,14-1-34 16,11-10-25-16,5-14-132 16,-1-3-319-16</inkml:trace>
  <inkml:trace contextRef="#ctx0" brushRef="#br0" timeOffset="101800.33">22077 12731 568 0,'0'0'165'0,"0"0"-153"16,0 0 24-16,0 0 63 0,0 99-33 16,0-62-6-16,0-3-4 15,0-6-31-15,0-5-6 16,0-7-10-16,0-8-5 15,0-6-1-15,0-2-2 16,0 0 15-16,0-10 26 16,0-9-42-16,-2-8-29 15,-2-5 10-15,-2-3 2 16,0 0 1-16,4 3-9 16,2 8 20-16,0 10 5 15,0 5 16-15,0 6 1 16,0 3-9-16,18 0-7 15,5 0 18-15,6 0 26 0,6 0-6 16,2 0 15-16,-2 0-16 16,-4 0-25-16,0 0-13 15,-12 0-21-15,-15-8-132 16,-4-2-673-16</inkml:trace>
  <inkml:trace contextRef="#ctx0" brushRef="#br0" timeOffset="105234.79">20267 7907 262 0,'0'0'6'15,"0"0"69"-15,0 0 3 16,0 0-13-16,0 0-13 16,0 0-4-16,0 91-14 15,0-67 21-15,0 7 2 16,6 3-25-16,5 4-2 15,1 1-8-15,0 1-3 16,3 0-4-16,-7 2-6 16,1 0-7-16,-7 2 0 15,4 3 0-15,-6 0-1 0,4 2 4 16,-4 0 10 0,0-1-9-16,0 0-1 0,0-1-3 15,0 0-1-15,-6-2 0 16,0-3-1-16,3 1 0 15,3-1 0-15,0-1 1 16,0-1-1-16,0 0 1 16,11 0 3-16,5-2 0 15,-5 2 7-15,-1 3-1 16,-8 1-1-16,-2 2-5 16,0 1-1-16,0-4-2 15,-14-1 0-15,1-2 0 16,1-3-1-16,1 0 0 15,5-2 0-15,4 0 0 16,2-1 1-16,0 0-1 0,0-1 0 16,0-4 0-16,0 1 0 15,0-4 6-15,0-1 5 16,0-4-6-16,0-6-2 16,0-6-2-16,2-3-1 15,2-5-10-15,-4-1-55 16,0 0-43-16,0-8-58 15,0-19-420-15</inkml:trace>
  <inkml:trace contextRef="#ctx0" brushRef="#br0" timeOffset="106951.17">20263 7870 218 0,'0'0'384'16,"0"0"-269"-16,0 0 22 15,0 0-12-15,0 0-31 16,0 0-28-16,0 0 2 15,0 0-21-15,0 0-28 16,6-1-13-16,21 1-6 0,23-3-5 16,18 0 4-16,8 0-2 15,1 1-9-15,-3-1 4 16,-8 1 0-16,-6 2-4 16,-16 0-15-16,-15 0 6 15,-11 0-5-15,-10 0 0 16,-4 0 15-16,-4 0 5 15,0 0-1-15,0 0 6 16,0 0-2-16,0 0 2 16,0 0 1-16,0 0-5 15,0 0 0-15,0 0 3 16,0 0-1-16,0 0-3 0,0 0-3 16,0 2 6-16,0 8 3 15,-4 1 0-15,-2 3 1 16,4 1-1-16,2 5 0 15,0 2 0-15,0 7 1 16,0 6 2-16,0 4 2 16,0 2-3-16,0 2 1 15,0-1 0-15,0-1 0 16,0-2 5-16,0 3-4 16,0-3 1-16,0 4 0 15,0 4-3-15,0 3-2 16,0 1 1-16,0-1-1 15,0-1 0-15,0-2 1 0,-4-5-1 16,4-1 12 0,-2-4-3-16,2 1 1 0,0-1 4 15,-4 0-12-15,4-2 6 16,-2 0-8-16,-4-1 2 16,1 1-1-16,-5-5-1 15,-2 0 0-15,7-3 4 16,-1-1-3-16,6-2 1 15,0 0-1-15,0-1 1 16,0 2-1-16,0 2 0 16,0 1 0-16,0 0-1 15,4 4 1-15,1-2-1 16,-3 1 0-16,-2 2 0 16,0-3 1-16,0 0-1 0,0-3 0 15,0 0 0-15,0-1 0 16,0-1 0-16,10-1 0 15,-2 0 0-15,-2 0-1 16,-1 2 0-16,5-1 0 16,-4 0 1-16,0 1-1 15,0-2 1-15,-5-2-1 16,-1-4 1-16,4-3-1 16,-4-3-5-16,0-1 1 15,0 0 1-15,0 2 1 16,2 1 1-16,2 1-2 0,-2 0 1 15,2 0 1 1,-4 0 1-16,0-1 0 0,0-1 1 16,0 1 0-16,0-3-1 15,0-1-1-15,0 1-14 16,-4-1-4-16,2 2 14 16,-2-1 2-16,4-1-4 15,0 0-1-15,0-4 2 16,0-1 4-16,0 0 3 15,0-4 1-15,0 0-1 16,0-1 0-16,0 0 3 16,0 0 1-16,0 0 1 15,0 0 1-15,0-7-5 16,-2 0-1-16,-3 0 1 0,-7 0 1 16,-9 2 1-16,-3-1 10 15,-9 0-7-15,-7-1-5 16,-11-2-1-16,-7 0 2 15,-4 4 2-15,4 1 2 16,2 4 23-16,9 0-1 16,3 0-8-16,5 0-6 15,10 3-10-15,2 2-3 16,9 0-1-16,13-4-7 16,5-1-19-16,9 0-74 15,44-17-334-15</inkml:trace>
  <inkml:trace contextRef="#ctx0" brushRef="#br0" timeOffset="107873.96">20397 9886 189 0,'0'0'46'16,"0"0"-27"-16,0 0 38 15,0 0 36-15,0 0 15 0,0 0-14 16,0 0-19-16,0 0 6 16,0 0-6-16,0 0-16 15,0 0-15-15,0 0-2 16,0 0-5-16,0 0-10 16,0 14-14-16,0 7-7 15,0 5 15-15,0 1-14 16,0 0-7-16,0-2-9 15,0-3-84-15,7-6-117 16,3-9-360-16</inkml:trace>
  <inkml:trace contextRef="#ctx0" brushRef="#br0" timeOffset="124672.03">20370 7348 178 0,'0'0'242'15,"0"0"-164"-15,0 0 0 0,0 0 5 16,0 0 2-16,0 0-13 16,0 0-11-16,0 0-2 15,5-6-2-15,-5 5-10 16,0 1-8-16,0 0-5 15,0 0 1-15,0 0-5 16,0 0 3-16,0 0-2 31,0 0-5-31,0 0-4 0,0 0-3 0,0 0-7 16,0 0-12-16,0 0 0 16,0 12-14-16,6 13 4 15,6 4 10-15,-3 1 3 16,3-3-1-16,0-3-1 15,-5-3 3-15,3-4-4 16,-2-3 3-16,0-1-3 0,-6-5 0 16,1 1-10-16,-3-2-61 15,0 0-87-15,0-3-151 16,-9-4-366-16</inkml:trace>
  <inkml:trace contextRef="#ctx0" brushRef="#br0" timeOffset="125165.87">20625 7328 549 0,'0'0'83'0,"0"0"-56"16,0 0 53-16,0 0 16 16,0 0-38-16,0 0-23 15,0 0-14-15,2 11-17 16,6 11 2-16,-2 7 26 16,-4 1-2-16,2-1-10 15,-2-1-2-15,3-4-10 16,1-4-5-16,0-5 0 15,4-2-2-15,-3-6-1 0,-1-2 0 16,4-5-7-16,4 0-1 16,5 0 8-16,4-11 5 15,0-8-5-15,-3 0-4 16,-1-3 2-16,-5-3-2 16,-5 1-3-16,-3-1 5 15,-6 4 1-15,0 2 1 16,0 5 7-16,0 4-1 15,-21 4-6-15,-8 3-3 16,-4 3-5-16,-2 0-5 16,-4 0-26-16,4 8-38 15,8 3-42-15,10-2-127 0</inkml:trace>
  <inkml:trace contextRef="#ctx0" brushRef="#br0" timeOffset="126057.78">20968 7111 304 0,'0'0'214'15,"0"0"-140"-15,0 0 30 16,0 0 27-16,0 0-34 15,0 0-26-15,-17 0-21 16,17 0-13-16,0 0-8 16,0 0 5-16,0 0-18 15,0 0-16-15,12 0 0 16,7-1-6-16,4 0 3 16,-3-3-1-16,1 4-4 15,-8 0 1-15,3 0 4 16,-4 0 2-16,-3 0-2 15,-7 0 3-15,2 0 0 0,-4 0-1 16,0 0-1-16,0 0 2 16,0 0 0-16,0 0 0 15,-12 5 2-15,-5 3 4 16,-4 2 6-16,5-3-4 16,5-1-1-16,5-3-5 15,4 0-1-15,2-1-1 16,0 3-6-16,0 0-29 15,0 1-28-15,8 1 8 16,13 0 22-16,0 0 1 16,-1 2 12-16,-3-1 15 15,-5 1 4-15,-3-1 1 0,-3 2 5 16,0-1 16-16,-6 1 23 16,0-3-9-16,0-2-7 15,0-2 6-15,0-1-8 16,0-1 4-16,0-1 5 15,0 0 0-15,0 0-1 16,-10 0-12-16,-1 1-12 16,-7 2-10-16,1 0-2 15,-5 3-77-15,-1-1-173 16,6 1-374-16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15:55:51.12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13160 12301 356 0,'0'0'199'16,"0"0"-199"-16,0 0 3 15,0 0 20-15,0 0 66 16,0 0-11-16,0 0-32 15,-11-16-15-15,11 13-16 16,6-1-1-16,5-2 16 16,13-1-12-16,3-2-2 15,11 1-6-15,5-3-7 16,7 0-3-16,7-1 0 16,5 1 1-16,-4-2-1 0,-8 3-1 15,-5 5 0 1,-16 0 1-16,-12 2-11 0,-11 3-2 15,-2-1 8-15,-4 1 5 16,-16 0 8-16,-13 0 1 16,-17 9-5-16,-14 3 1 15,-4 4 6-15,-4-2 12 16,12 2 13-16,3-2-1 16,15-3-22-16,14-4-11 15,9-4-2-15,15-2-4 16,15-1-31-16,26 0-13 15,21 0 13-15,12 0-17 16,5 0 3-16,7-6 28 0,-1 2 19 16,-15 1 2-16,-16 3 0 15,-25 0 0-15,-16 0 0 16,-13 0-26-16,-5 9 26 16,-21-1 21-16,-18 5 22 15,-1 2-1-15,-7-1 13 16,-4 2-6-16,5 1-15 15,5-2-18-15,13 0-10 16,10-2-6-16,9-1-1 16,14-4-10-16,0-1-40 15,20-1-9-15,18-2 10 16,13-4 3-16,7 0 19 16,-2 0-11-16,2 0 33 15,-13 0 6-15,-1 0 0 0,-19 0 4 16,-9 0-1-16,-16 0 7 15,0 0 3-15,-12 6 44 16,-15 4-24-16,-19 1-9 16,-1 2-5-16,-9 1 21 15,0 0 5-15,9-1 2 16,9-1-14-16,8-2-2 16,13-1-25-16,7-2-6 15,5-1 0-15,5-1-9 16,0 1-36-16,11-3-76 0,16-3-102 15</inkml:trace>
  <inkml:trace contextRef="#ctx0" brushRef="#br0" timeOffset="2099.54">12945 13110 634 0,'0'0'40'0,"0"0"50"15,0 0 19-15,0 0-14 16,0 0-15-16,0 0-23 15,0 0-7-15,0 2-28 16,0 13-16-16,4 8 5 16,-2 10 2-16,-2 5 8 15,0 3 13-15,0-3-15 16,0-2-10-16,0-5-8 16,0-7-1-16,4-6-2 15,2-9-15-15,0-9-134 0,-1 0-380 16</inkml:trace>
  <inkml:trace contextRef="#ctx0" brushRef="#br0" timeOffset="2531.91">13073 13129 635 0,'0'0'49'16,"0"0"-29"-16,0 0-17 16,0 0 63-16,0 0 8 0,0 0-14 15,76 26-4 1,-72 10 27-16,-2-1-7 0,-2-3-11 16,0-5 2-16,4-9-23 15,1-5-28-15,1-7-2 16,6-6-14-16,5 0-1 15,6-13 1-15,7-14 0 16,2-6-27-16,-8-3-33 16,-1 3 8-16,-8 5 35 15,-9 12 16-15,-4 8 1 16,-2 7 10-16,0 1 5 16,0 8-2-16,0 16 8 0,0 7 33 15,-6 3-20-15,6-1-13 16,0-2-18-16,0-5-3 15,0-4-4-15,0-5-18 16,6-8-103-16,6-9-209 16</inkml:trace>
  <inkml:trace contextRef="#ctx0" brushRef="#br0" timeOffset="2818.81">13608 13041 816 0,'0'0'74'0,"0"0"-74"15,0 0 87-15,-10 121 22 16,8-62-42-16,-1 6-12 15,3-1-13-15,0-4-15 16,0-7-13-16,0-7-6 16,0-8-7-16,0-10-1 15,0-11-1-15,3-7-2 16,-1-10-29-16,2 0-141 16,4-27-139-16</inkml:trace>
  <inkml:trace contextRef="#ctx0" brushRef="#br0" timeOffset="3073.73">13608 13129 822 0,'0'0'0'16,"0"0"7"-16,0 0 29 16,0 0-5-16,0 0 0 15,111-42-15-15,-78 53-9 16,-6 9-4-16,-8 1-2 15,-7 2 1-15,-12 2 9 16,0-2 15-16,-20 2 15 0,-7 1 7 16,-6-5-4-16,8-4-19 15,4-5-19-15,9-7-6 16,12-5-52-16,0 0-183 16,21-17-405-16</inkml:trace>
  <inkml:trace contextRef="#ctx0" brushRef="#br0" timeOffset="3462.61">13938 13087 757 0,'0'0'108'0,"0"0"-96"0,0 0 37 15,0 0 8-15,0 0 6 16,0 0-13-16,0 87-41 16,0-68-7-16,0-4-2 15,1-5-3-15,9-5 2 16,4-5-5-16,9 0 6 16,4-16 6-16,2-3-6 15,-2-2-12-15,-9 2 0 16,3 3 12-16,-9 6 1 15,-10 5 1-15,2 5 0 0,-4 0 1 16,0 10-3 0,0 10 29-16,-6 4 4 0,2-1-15 15,2-1 2-15,2-3-12 16,0-6-8-16,0-4-3 16,0-6-28-16,0-3-183 15,6-2-421-15</inkml:trace>
  <inkml:trace contextRef="#ctx0" brushRef="#br0" timeOffset="3748.52">14387 12710 715 0,'0'0'49'0,"-15"79"31"15,3-26 30-15,0 9 19 16,7 2-57-16,-1-2-14 16,6-4-25-16,0-8-22 15,0-10-11-15,0-10-2 16,6-8-13-16,-1-8-95 15,1-12-141-15,-6-2-384 16</inkml:trace>
  <inkml:trace contextRef="#ctx0" brushRef="#br0" timeOffset="3902.47">14211 13064 856 0,'0'0'186'16,"0"0"-174"-16,0 0 8 15,0 0 28-15,132-3-17 16,-65-6-31-16,3-5-21 16,-2-4-241-16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10T15:56:45.29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31412 7012 219 0,'0'0'168'0,"0"0"-120"0,0 0 51 16,0 0 22-16,0 0-43 15,0 0-3 1,0 0-20-16,0-4-12 0,0 4-12 15,0 0-4-15,0 0-6 16,0 0-1-16,0 0-9 16,0 0-3-16,0 0-6 15,0 0-2-15,6 0-9 16,13 0 9-16,14 0 3 16,13 0-1-16,13 0 1 15,8 0-2-15,7 0-1 16,0 0 0-16,-3 0-8 15,-1 0 2-15,-8 0-20 0,-9 0-20 16,-15 0-55-16,-14 1-131 16</inkml:trace>
  <inkml:trace contextRef="#ctx0" brushRef="#br0" timeOffset="17006.7">13420 3009 287 0,'0'0'41'15,"0"0"20"-15,0 0 33 16,0 0-12-16,0 0-19 16,0 0 4-16,0 0-9 15,0 0-10-15,0 0-4 16,0 0-19-16,0 0-15 16,0 0-2-16,0 0-7 15,0 0-1-15,0 0-5 0,0 0 4 16,0 0 1-1,0 0-2-15,0 0 2 0,0 0 0 16,0 0 0-16,0 0 5 16,0 0 8-16,0 0 10 15,6 0 8-15,6 0 1 16,5 0 8-16,6 0-10 31,4-1-9-31,2-3-3 0,1 1-9 0,2 0-1 16,3 1-3-16,0 1-1 15,4-1 2-15,2 0 1 16,3 0-4-16,-3 1 3 0,-2 1 1 16,-4 0 1-1,3 0 3-15,-1 0-2 0,2 0 5 16,2 0-3-16,1 0-4 16,-1 0 1-16,-6 0-6 15,4 0-1-15,-4 0 0 16,5 1-1-16,5 4 0 15,1-1 0-15,-1 0-1 16,-6 2-3-16,-5-2 1 16,1 2 2-16,-2-3 1 15,-4 2-3-15,4-3 3 16,-2 1 0-16,-4-2 0 16,1 1 0-16,-5-2-1 15,2 1-3-15,2 0 2 0,0 1 0 16,-1-2 2-16,-5 0 0 15,0 0 0-15,-3 0 0 16,-1 0 0-16,6 0 0 16,6 0-2-16,4 0 1 15,-4 0 0-15,6 0-3 16,0 0-5-16,-2 0-1 16,2 0 6-16,-2 0 1 15,6 0 0-15,-8 0 3 16,5 0 0-16,-6 0 0 15,-5 0 0-15,2 0 2 16,0 0-2-16,-2 0 2 16,2 0-1-16,2 0-1 0,-5 0 0 15,3 0-1-15,0 0 0 16,2 0-5-16,0 0-7 16,10 0 12-16,-10 0-7 15,0 0 3-15,-2-3 2 16,-8 2 3-16,-1-2-2 31,-3-2 2-31,13 3-1 0,-3-1 0 0,4-2 1 16,8 3-1-1,-1-3-5-15,3 3 2 0,0 0 2 16,-4-1-10-16,4 2 6 16,-8-1 4-16,2 1 2 15,-6 1 0-15,-2 0 0 0,2 0 3 16,6 0-3-16,2 0 5 15,4 0-2 1,-5-2-3-16,1 2 1 0,-6-1 0 16,-1 0-1-16,-5 0 1 15,-6-3-1-15,-1 3 2 16,1-2 1-16,-3 2 2 16,-5-2 7-16,9 2 1 15,-3 0-7-15,-1-1-1 16,1 0-1-16,-3 0-3 15,-4 0-1-15,2 1 0 16,-10 1 3-16,5 0-3 0,-5 0 0 16,0 0-28-16,0-2-126 15,-11 0-371-15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45FAD25-E475-40A1-BF53-D6229225F9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08190042-39B2-4D61-97B2-90DDB0740B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634FB78-58D3-48F0-8314-2FB1EB35AF2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BAC5236-3BDF-42A9-AE76-02C1AEBCE1B3}" type="datetimeFigureOut">
              <a:rPr lang="ru-RU" smtClean="0"/>
              <a:t>10.03.2021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8728FE2-C858-4B61-A05C-683A5B041B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712F939-E082-4994-8DEA-38E9B577B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2155B65-540F-4125-B5F2-5BBB6B1B7111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028243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4FB1F80-6F8E-4CAF-A721-F16CB52BA1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AD7D6D80-31AF-4B98-A71C-A037DF89CD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BD623348-5BA6-4499-AC88-4F0E8725D7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4707FB5-4A59-4290-80E8-22FDA626DD0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BAC5236-3BDF-42A9-AE76-02C1AEBCE1B3}" type="datetimeFigureOut">
              <a:rPr lang="ru-RU" smtClean="0"/>
              <a:t>10.03.2021</a:t>
            </a:fld>
            <a:endParaRPr lang="ru-RU" dirty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688125E-DF84-4210-B126-DE34E5FD34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34D43D4-44A9-4CB7-AE45-C8CFF2A1D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2155B65-540F-4125-B5F2-5BBB6B1B7111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522933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2073BE4-D7AF-451B-A182-888EC8023E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7B91A821-EB2D-4308-B57C-46625D1AD2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1937DCB-5719-493F-842C-2FCB7D9A678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BAC5236-3BDF-42A9-AE76-02C1AEBCE1B3}" type="datetimeFigureOut">
              <a:rPr lang="ru-RU" smtClean="0"/>
              <a:t>10.03.2021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C9B4075-E8E6-45E4-8513-1BCB953A2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A8664B5-73DC-4C6A-BDDF-CABA9E91B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2155B65-540F-4125-B5F2-5BBB6B1B7111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227464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D765158F-A575-4CD2-9BC0-45F13AE2419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21A955EF-08EF-4829-9DA3-0AF77E4E9C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EF303C8-4B59-4A48-B517-4279D2162A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BAC5236-3BDF-42A9-AE76-02C1AEBCE1B3}" type="datetimeFigureOut">
              <a:rPr lang="ru-RU" smtClean="0"/>
              <a:t>10.03.2021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A15A75C-59ED-4C1B-AC69-B39A55E5AD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7E8CEC6-A4C5-4B4B-A9C7-2662E1D80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2155B65-540F-4125-B5F2-5BBB6B1B7111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564719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A09E9F7-AA40-48CD-AAD0-526BDC6415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FDFCC5B-0139-47BF-855A-79BDE9B7EB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5A59997-6E41-45C5-AB2B-BB24536C78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4D121-1E19-4D23-B31A-F0145DB74399}" type="datetimeFigureOut">
              <a:rPr lang="ru-RU" smtClean="0"/>
              <a:t>10.03.2021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889E705-524A-4628-8C23-856808D8E3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84AFF10-1106-4FF2-BC68-2E1357F1D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6F276-394E-4CE8-84DF-D8C33BC03B6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784281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46813E-78D5-400C-9783-02FFA5BE07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FED243A-B334-4944-B2E2-417AFA5A96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D201AA9-4A56-4E1E-AF4A-DF2F7E729A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4D121-1E19-4D23-B31A-F0145DB74399}" type="datetimeFigureOut">
              <a:rPr lang="ru-RU" smtClean="0"/>
              <a:t>10.03.2021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BD9870B-3758-4F54-8DB7-5568436782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72E6828-FEE8-416B-B8CA-95C8CEC24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6F276-394E-4CE8-84DF-D8C33BC03B6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1850614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52F69FB-B4C0-4235-8162-E83E94FBC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7718105-975D-472C-BC4D-FC8FB1BF1D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34AE9B7-6154-4B3A-91F0-9BE7F1FB7A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4D121-1E19-4D23-B31A-F0145DB74399}" type="datetimeFigureOut">
              <a:rPr lang="ru-RU" smtClean="0"/>
              <a:t>10.03.2021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86EB522-2153-425F-8C93-22EBEA7972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4A00A89-306B-4EA5-AC6E-ACB56A54F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6F276-394E-4CE8-84DF-D8C33BC03B6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643666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BCFDD90-528E-4E31-ACEC-99AC3FABE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BE36249-84C9-43B8-B72C-2A1B467D7C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1837777C-6C1B-415B-9F67-061131B4D7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09188A7-A334-4AE8-A065-8AF653B537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4D121-1E19-4D23-B31A-F0145DB74399}" type="datetimeFigureOut">
              <a:rPr lang="ru-RU" smtClean="0"/>
              <a:t>10.03.2021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3AAAD21-7A07-4D4D-9359-668BE953E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DC49E28-6DEB-4128-AB2B-9B93599F7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6F276-394E-4CE8-84DF-D8C33BC03B6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670971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58E3453-F2D6-438F-9493-55849C166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980A91A-2E39-419A-82C7-7DB4F83B93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8C9E318-0377-47E6-B699-70B8720AEE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4E4B0D41-69B7-4EEA-BBE0-7F536EF563A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16B24064-53D2-4C3A-8E7D-7D6F3890B52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11787EF5-6176-432C-A14F-3E070D72CD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4D121-1E19-4D23-B31A-F0145DB74399}" type="datetimeFigureOut">
              <a:rPr lang="ru-RU" smtClean="0"/>
              <a:t>10.03.2021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762E7A7C-2B36-4470-9D32-821F3C523C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F0FA47C1-AF12-4FE3-BBD4-4C4D35564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6F276-394E-4CE8-84DF-D8C33BC03B6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3104341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39AFDEE-A0B5-40C2-A673-66EBE0C62A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3B9996FE-FDDF-4EF5-9290-6943FC3411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4D121-1E19-4D23-B31A-F0145DB74399}" type="datetimeFigureOut">
              <a:rPr lang="ru-RU" smtClean="0"/>
              <a:t>10.03.2021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67A2C933-B5FB-49B5-88BB-AD615136EF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3ADDD3FE-6D14-43A5-ACD8-75A084EDC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6F276-394E-4CE8-84DF-D8C33BC03B6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5881358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0ACED1F2-DE28-4DDC-B74F-3D91E658FC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4D121-1E19-4D23-B31A-F0145DB74399}" type="datetimeFigureOut">
              <a:rPr lang="ru-RU" smtClean="0"/>
              <a:t>10.03.2021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C7978565-0AF8-446A-9630-BE8986FAA7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EED9BF1-9389-48D0-9566-A5A70B4B0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6F276-394E-4CE8-84DF-D8C33BC03B6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75003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228260F-C376-4AEB-9103-0E8B1CC2A4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41DFE46-B3AA-42F3-968F-BC5660859F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E3BD5EE-70BD-4C94-9E0C-0607BCAC280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BAC5236-3BDF-42A9-AE76-02C1AEBCE1B3}" type="datetimeFigureOut">
              <a:rPr lang="ru-RU" smtClean="0"/>
              <a:t>10.03.2021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297AC4F-60B8-4A40-901C-16FD11A6C1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61081DC-2079-4843-8BD7-F2AFD71CE6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2155B65-540F-4125-B5F2-5BBB6B1B7111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1481684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E5ED906-8C06-4824-ADA5-071FA569E3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9468D31-4F04-4AFF-A344-56410F7FBE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BFC3DE2-642D-4794-8FC0-F2CCD726D4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5AACC5B-AB93-41E0-A2CE-3E60314EC0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4D121-1E19-4D23-B31A-F0145DB74399}" type="datetimeFigureOut">
              <a:rPr lang="ru-RU" smtClean="0"/>
              <a:t>10.03.2021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7C6F9DE-1F1E-4A7F-982F-C0EF06D694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3B463A4-C699-4662-BC47-6853D71B88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6F276-394E-4CE8-84DF-D8C33BC03B6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1718202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A445D7D-A3FE-4A3A-9211-73179CE0D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54BEFC38-33B3-4ADF-A150-8C35035CF8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DCD086B-6D21-4975-910D-EC1F76CD45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62CB7ED8-D1E5-4ACB-88B9-B403953DD9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4D121-1E19-4D23-B31A-F0145DB74399}" type="datetimeFigureOut">
              <a:rPr lang="ru-RU" smtClean="0"/>
              <a:t>10.03.2021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359F497-6393-452E-85CA-2BDE328E8B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670F936-BC32-4596-8247-056367A78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6F276-394E-4CE8-84DF-D8C33BC03B6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1724917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4D3AE6B-99F5-401C-ADDD-482ACA2859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90551D2E-6FD9-4606-8074-2F275C8DA4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F1F2C14-4BFE-4F09-96F6-C043EFC7BA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4D121-1E19-4D23-B31A-F0145DB74399}" type="datetimeFigureOut">
              <a:rPr lang="ru-RU" smtClean="0"/>
              <a:t>10.03.2021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6D6C6C7-99C5-413E-B815-1E6FECA451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EF557F1-B396-4A2E-A037-308716F6B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6F276-394E-4CE8-84DF-D8C33BC03B6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9937571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39F431C6-3E56-4A98-A8A6-C8D892B5924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D8947F37-0C09-421B-9BB6-8568733B52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5418D4C-3AB9-4E71-848D-AAC673CE4B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4D121-1E19-4D23-B31A-F0145DB74399}" type="datetimeFigureOut">
              <a:rPr lang="ru-RU" smtClean="0"/>
              <a:t>10.03.2021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6708B14-7E55-4E5D-B8A6-ACFD52E8A5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97C9B34-DFA9-473D-BD89-3C6C4A5FC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6F276-394E-4CE8-84DF-D8C33BC03B6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17790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66E2394-9C56-4DD6-B1EC-5F42473AA8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61415F5-A90E-420B-9F17-2F101B855C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0E42166-6227-414E-8580-F18E2A916B8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BAC5236-3BDF-42A9-AE76-02C1AEBCE1B3}" type="datetimeFigureOut">
              <a:rPr lang="ru-RU" smtClean="0"/>
              <a:t>10.03.2021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6D37805-8472-493A-B1A3-20336F1F6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C3F9DD1-BC33-48E9-B443-89A8CF79A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2155B65-540F-4125-B5F2-5BBB6B1B7111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848617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094AABF-4B4E-460A-ACFE-D679980D28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92E9D5F-B287-42FA-A888-78A9630EB2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3E4C514-5344-46C4-BDA2-A2A4D7F335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381C35B-E84A-4457-823F-EEDD6DD978B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BAC5236-3BDF-42A9-AE76-02C1AEBCE1B3}" type="datetimeFigureOut">
              <a:rPr lang="ru-RU" smtClean="0"/>
              <a:t>10.03.2021</a:t>
            </a:fld>
            <a:endParaRPr lang="ru-RU" dirty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245E1CC-6B9E-45C5-ADA9-6DB212F73F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161512A-43EF-4E4F-807F-A82DE82868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2155B65-540F-4125-B5F2-5BBB6B1B7111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88038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24482E1-2ADB-4428-AFED-4F2A751580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BD25A6E-43B5-478F-BBDF-B8C41A9924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515B44AE-3DC9-4D7C-B223-1F41A2CE4F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9EC92D3A-0545-4225-9367-5837E8A235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D34948BB-6C82-4AA6-875C-3DB8BDEC44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82661288-4BA2-4FDB-8394-177746E1CD5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BAC5236-3BDF-42A9-AE76-02C1AEBCE1B3}" type="datetimeFigureOut">
              <a:rPr lang="ru-RU" smtClean="0"/>
              <a:t>10.03.2021</a:t>
            </a:fld>
            <a:endParaRPr lang="ru-RU" dirty="0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6D06F398-2B9C-4952-BF81-69887D8074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582EFEBB-0846-4ABB-B7C4-C1EC06DC7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2155B65-540F-4125-B5F2-5BBB6B1B7111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444257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B812324-FCDC-4A2E-A156-2FBE861A68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8332C3B5-FDCA-4FC7-8964-067F78E622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BAC5236-3BDF-42A9-AE76-02C1AEBCE1B3}" type="datetimeFigureOut">
              <a:rPr lang="ru-RU" smtClean="0"/>
              <a:t>10.03.2021</a:t>
            </a:fld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E7E652ED-41E7-406A-B263-180567FBF7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45F539B6-8EF1-4A3A-BB4E-581CDB39B5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2155B65-540F-4125-B5F2-5BBB6B1B7111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758540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86DD3FFD-0981-47A4-8CBE-05916240BCDD}"/>
              </a:ext>
            </a:extLst>
          </p:cNvPr>
          <p:cNvSpPr/>
          <p:nvPr userDrawn="1"/>
        </p:nvSpPr>
        <p:spPr>
          <a:xfrm>
            <a:off x="0" y="0"/>
            <a:ext cx="2880000" cy="216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0584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EDF0CA0-657B-4629-BC57-1B0596EFAB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577F69A4-F736-4EAD-A14A-D160D5C0692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BAC5236-3BDF-42A9-AE76-02C1AEBCE1B3}" type="datetimeFigureOut">
              <a:rPr lang="ru-RU" smtClean="0"/>
              <a:t>10.03.2021</a:t>
            </a:fld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7ED5E622-D528-428C-9DBE-9323A4C9A1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EE3ACD11-10F8-43EF-8586-C4E823EE6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2155B65-540F-4125-B5F2-5BBB6B1B7111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774789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FB43C57-799C-4ED1-80E6-5FB74D29D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5376CCC-590A-4479-94D9-F5AD166BC5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5762A06-7D52-46D2-918E-67450AC07E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7CB29B9-655E-4735-BC90-F7F01BD2FAE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BAC5236-3BDF-42A9-AE76-02C1AEBCE1B3}" type="datetimeFigureOut">
              <a:rPr lang="ru-RU" smtClean="0"/>
              <a:t>10.03.2021</a:t>
            </a:fld>
            <a:endParaRPr lang="ru-RU" dirty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BB2904F-D476-4FEF-9F36-AA9EA037A2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974D0B2-09E5-463E-A40B-6E8783C68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2155B65-540F-4125-B5F2-5BBB6B1B7111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048051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1974903A-FBBA-40CB-93F8-CC50BB430068}"/>
              </a:ext>
            </a:extLst>
          </p:cNvPr>
          <p:cNvSpPr/>
          <p:nvPr userDrawn="1"/>
        </p:nvSpPr>
        <p:spPr>
          <a:xfrm>
            <a:off x="0" y="0"/>
            <a:ext cx="2880000" cy="216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51580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72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566DE42-DCCD-44C8-B36F-7741711DE9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8D70091-85D3-4433-9585-749E00B986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3D982AA-5502-473B-B8F6-D6463572C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E4D121-1E19-4D23-B31A-F0145DB74399}" type="datetimeFigureOut">
              <a:rPr lang="ru-RU" smtClean="0"/>
              <a:t>10.03.2021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181DCBD-4285-47E5-98A5-17CBF734C5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7FA92E5-6DB2-4D61-A344-79F7FA8C62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86F276-394E-4CE8-84DF-D8C33BC03B6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20840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5.emf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11.xml"/><Relationship Id="rId5" Type="http://schemas.openxmlformats.org/officeDocument/2006/relationships/image" Target="../media/image28.png"/><Relationship Id="rId4" Type="http://schemas.openxmlformats.org/officeDocument/2006/relationships/hyperlink" Target="https://www.deeplearningbook.org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7" Type="http://schemas.openxmlformats.org/officeDocument/2006/relationships/image" Target="../media/image38.emf"/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12.xml"/><Relationship Id="rId5" Type="http://schemas.openxmlformats.org/officeDocument/2006/relationships/image" Target="../media/image46.png"/><Relationship Id="rId4" Type="http://schemas.openxmlformats.org/officeDocument/2006/relationships/hyperlink" Target="https://neurohive.io/ru/osnovy-data-science/glubokaya-svertochnaja-nejronnaja-set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41.emf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13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gif"/><Relationship Id="rId7" Type="http://schemas.openxmlformats.org/officeDocument/2006/relationships/image" Target="../media/image45.emf"/><Relationship Id="rId2" Type="http://schemas.openxmlformats.org/officeDocument/2006/relationships/hyperlink" Target="https://neurohive.io/ru/osnovy-data-science/glubokaya-svertochnaja-nejronnaja-set/" TargetMode="Externa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14.xml"/><Relationship Id="rId5" Type="http://schemas.openxmlformats.org/officeDocument/2006/relationships/image" Target="../media/image36.png"/><Relationship Id="rId4" Type="http://schemas.openxmlformats.org/officeDocument/2006/relationships/image" Target="../media/image35.gi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customXml" Target="../ink/ink16.xml"/><Relationship Id="rId3" Type="http://schemas.openxmlformats.org/officeDocument/2006/relationships/image" Target="../media/image390.png"/><Relationship Id="rId7" Type="http://schemas.openxmlformats.org/officeDocument/2006/relationships/image" Target="../media/image48.emf"/><Relationship Id="rId12" Type="http://schemas.openxmlformats.org/officeDocument/2006/relationships/image" Target="../media/image46.emf"/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1.xml"/><Relationship Id="rId11" Type="http://schemas.openxmlformats.org/officeDocument/2006/relationships/customXml" Target="../ink/ink17.xml"/><Relationship Id="rId10" Type="http://schemas.openxmlformats.org/officeDocument/2006/relationships/image" Target="../media/image400.png"/><Relationship Id="rId4" Type="http://schemas.openxmlformats.org/officeDocument/2006/relationships/customXml" Target="../ink/ink15.xml"/><Relationship Id="rId9" Type="http://schemas.openxmlformats.org/officeDocument/2006/relationships/image" Target="../media/image49.em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customXml" Target="../ink/ink18.xml"/><Relationship Id="rId3" Type="http://schemas.openxmlformats.org/officeDocument/2006/relationships/image" Target="../media/image37.jpeg"/><Relationship Id="rId7" Type="http://schemas.openxmlformats.org/officeDocument/2006/relationships/image" Target="../media/image42.gif"/><Relationship Id="rId2" Type="http://schemas.openxmlformats.org/officeDocument/2006/relationships/hyperlink" Target="https://neurohive.io/ru/osnovy-data-science/glubokaya-svertochnaja-nejronnaja-set/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gif"/><Relationship Id="rId5" Type="http://schemas.openxmlformats.org/officeDocument/2006/relationships/image" Target="../media/image40.gif"/><Relationship Id="rId4" Type="http://schemas.openxmlformats.org/officeDocument/2006/relationships/image" Target="../media/image39.png"/><Relationship Id="rId9" Type="http://schemas.openxmlformats.org/officeDocument/2006/relationships/image" Target="../media/image52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cs231n.github.io/convolutional-networks/" TargetMode="External"/><Relationship Id="rId7" Type="http://schemas.openxmlformats.org/officeDocument/2006/relationships/image" Target="../media/image54.emf"/><Relationship Id="rId2" Type="http://schemas.openxmlformats.org/officeDocument/2006/relationships/image" Target="../media/image43.gif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19.xml"/><Relationship Id="rId5" Type="http://schemas.openxmlformats.org/officeDocument/2006/relationships/image" Target="../media/image481.png"/><Relationship Id="rId4" Type="http://schemas.openxmlformats.org/officeDocument/2006/relationships/image" Target="../media/image4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ImageNet_Large_Scale_Visual_Recognition_Challenge" TargetMode="Externa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learnopencv.com/understanding-alexnet/" TargetMode="Externa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customXml" Target="../ink/ink20.xml"/><Relationship Id="rId3" Type="http://schemas.openxmlformats.org/officeDocument/2006/relationships/image" Target="../media/image470.png"/><Relationship Id="rId7" Type="http://schemas.openxmlformats.org/officeDocument/2006/relationships/hyperlink" Target="https://www.youtube.com/watch?v=KTB_OFoAQcc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coursera.org/learn/machine-learning" TargetMode="External"/><Relationship Id="rId5" Type="http://schemas.openxmlformats.org/officeDocument/2006/relationships/image" Target="../media/image49.png"/><Relationship Id="rId4" Type="http://schemas.openxmlformats.org/officeDocument/2006/relationships/image" Target="../media/image480.png"/><Relationship Id="rId9" Type="http://schemas.openxmlformats.org/officeDocument/2006/relationships/image" Target="../media/image56.em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s://habr.com/ru/company/wunderfund/blog/330814/" TargetMode="External"/><Relationship Id="rId3" Type="http://schemas.openxmlformats.org/officeDocument/2006/relationships/hyperlink" Target="https://www.youtube.com/watch?v=2gIn9cVn9cA&amp;list=PL5FkQ0AF9O_o2Eb5Qn8pwCDg7TniyV1Wb&amp;index=5" TargetMode="External"/><Relationship Id="rId7" Type="http://schemas.openxmlformats.org/officeDocument/2006/relationships/image" Target="../media/image5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element14.com/community/people/fmilburn/blog/2019/10/20/a-beginning-journey-in-tensorflow-6-image-augmentation-and-dropout" TargetMode="External"/><Relationship Id="rId11" Type="http://schemas.openxmlformats.org/officeDocument/2006/relationships/image" Target="../media/image60.emf"/><Relationship Id="rId5" Type="http://schemas.openxmlformats.org/officeDocument/2006/relationships/image" Target="../media/image48.png"/><Relationship Id="rId10" Type="http://schemas.openxmlformats.org/officeDocument/2006/relationships/customXml" Target="../ink/ink21.xml"/><Relationship Id="rId4" Type="http://schemas.openxmlformats.org/officeDocument/2006/relationships/image" Target="../media/image51.png"/><Relationship Id="rId9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1.png"/><Relationship Id="rId7" Type="http://schemas.openxmlformats.org/officeDocument/2006/relationships/image" Target="../media/image5.emf"/><Relationship Id="rId12" Type="http://schemas.openxmlformats.org/officeDocument/2006/relationships/image" Target="../media/image7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customXml" Target="../ink/ink1.xml"/><Relationship Id="rId5" Type="http://schemas.openxmlformats.org/officeDocument/2006/relationships/image" Target="../media/image4.png"/><Relationship Id="rId10" Type="http://schemas.openxmlformats.org/officeDocument/2006/relationships/image" Target="../media/image8.png"/><Relationship Id="rId4" Type="http://schemas.openxmlformats.org/officeDocument/2006/relationships/hyperlink" Target="https://en.wikipedia.org/wiki/Regression_analysis" TargetMode="External"/><Relationship Id="rId9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emf"/><Relationship Id="rId3" Type="http://schemas.openxmlformats.org/officeDocument/2006/relationships/hyperlink" Target="https://www.youtube.com/watch?v=2gIn9cVn9cA&amp;list=PL5FkQ0AF9O_o2Eb5Qn8pwCDg7TniyV1Wb&amp;index=5" TargetMode="External"/><Relationship Id="rId7" Type="http://schemas.openxmlformats.org/officeDocument/2006/relationships/customXml" Target="../ink/ink22.xml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5" Type="http://schemas.openxmlformats.org/officeDocument/2006/relationships/image" Target="../media/image1.png"/><Relationship Id="rId4" Type="http://schemas.openxmlformats.org/officeDocument/2006/relationships/image" Target="../media/image5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gitalvidya.com/blog/types-of-neural-networks/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customXml" Target="../ink/ink23.xml"/><Relationship Id="rId3" Type="http://schemas.openxmlformats.org/officeDocument/2006/relationships/image" Target="../media/image24.jpg"/><Relationship Id="rId7" Type="http://schemas.openxmlformats.org/officeDocument/2006/relationships/image" Target="../media/image58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medium.com/analytics-vidhya/understanding-and-implementation-of-residual-networks-resnets-b80f9a507b9c" TargetMode="External"/><Relationship Id="rId5" Type="http://schemas.openxmlformats.org/officeDocument/2006/relationships/image" Target="../media/image57.png"/><Relationship Id="rId4" Type="http://schemas.openxmlformats.org/officeDocument/2006/relationships/image" Target="../media/image56.png"/><Relationship Id="rId9" Type="http://schemas.openxmlformats.org/officeDocument/2006/relationships/image" Target="../media/image69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gitalvidya.com/blog/types-of-neural-networks/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towardsdatascience.com/unet-line-by-line-explanation-9b191c76baf5" TargetMode="External"/><Relationship Id="rId5" Type="http://schemas.openxmlformats.org/officeDocument/2006/relationships/image" Target="../media/image60.png"/><Relationship Id="rId4" Type="http://schemas.openxmlformats.org/officeDocument/2006/relationships/hyperlink" Target="https://towardsdatascience.com/review-segnet-semantic-segmentation-e66f2e30fb96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gitalvidya.com/blog/types-of-neural-networks/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hyperlink" Target="https://thispersondoesnotexist.com/" TargetMode="External"/><Relationship Id="rId13" Type="http://schemas.openxmlformats.org/officeDocument/2006/relationships/hyperlink" Target="https://en.wikipedia.org/wiki/Generative_model" TargetMode="External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62.png"/><Relationship Id="rId12" Type="http://schemas.openxmlformats.org/officeDocument/2006/relationships/hyperlink" Target="https://ru.wikipedia.org/w/index.php?title=%D0%93%D0%B5%D0%BD%D0%B5%D1%80%D0%B0%D1%82%D0%B8%D0%B2%D0%BD%D0%B0%D1%8F_%D0%BC%D0%BE%D0%B4%D0%B5%D0%BB%D1%8C&amp;action=edit&amp;redlink=1" TargetMode="External"/><Relationship Id="rId17" Type="http://schemas.openxmlformats.org/officeDocument/2006/relationships/hyperlink" Target="https://ru.wikipedia.org/wiki/%D0%93%D0%B5%D0%BD%D0%B5%D1%80%D0%B0%D1%82%D0%B8%D0%B2%D0%BD%D0%BE-%D1%81%D0%BE%D1%81%D1%82%D1%8F%D0%B7%D0%B0%D1%82%D0%B5%D0%BB%D1%8C%D0%BD%D0%B0%D1%8F_%D1%81%D0%B5%D1%82%D1%8C" TargetMode="External"/><Relationship Id="rId2" Type="http://schemas.openxmlformats.org/officeDocument/2006/relationships/video" Target="../media/media1.mp4"/><Relationship Id="rId16" Type="http://schemas.openxmlformats.org/officeDocument/2006/relationships/hyperlink" Target="https://ru.wikipedia.org/wiki/%D0%90%D0%BD%D1%82%D0%B0%D0%B3%D0%BE%D0%BD%D0%B8%D1%81%D1%82%D0%B8%D1%87%D0%B5%D1%81%D0%BA%D0%B0%D1%8F_%D0%B8%D0%B3%D1%80%D0%B0" TargetMode="External"/><Relationship Id="rId1" Type="http://schemas.microsoft.com/office/2007/relationships/media" Target="../media/media1.mp4"/><Relationship Id="rId6" Type="http://schemas.openxmlformats.org/officeDocument/2006/relationships/hyperlink" Target="https://www.coursera.org/learn/machine-learning" TargetMode="External"/><Relationship Id="rId11" Type="http://schemas.openxmlformats.org/officeDocument/2006/relationships/hyperlink" Target="https://ru.wikipedia.org/wiki/%D0%9D%D0%B5%D0%B9%D1%80%D0%BE%D0%BD%D0%BD%D0%B0%D1%8F_%D1%81%D0%B5%D1%82%D1%8C" TargetMode="External"/><Relationship Id="rId5" Type="http://schemas.openxmlformats.org/officeDocument/2006/relationships/hyperlink" Target="https://www.youtube.com/watch?v=g0UIFaQb5Fs" TargetMode="External"/><Relationship Id="rId15" Type="http://schemas.openxmlformats.org/officeDocument/2006/relationships/hyperlink" Target="https://en.wikipedia.org/wiki/Discriminative_model" TargetMode="External"/><Relationship Id="rId10" Type="http://schemas.openxmlformats.org/officeDocument/2006/relationships/hyperlink" Target="https://ru.wikipedia.org/wiki/%D0%9E%D0%B1%D1%83%D1%87%D0%B5%D0%BD%D0%B8%D0%B5_%D0%B1%D0%B5%D0%B7_%D1%83%D1%87%D0%B8%D1%82%D0%B5%D0%BB%D1%8F" TargetMode="External"/><Relationship Id="rId4" Type="http://schemas.openxmlformats.org/officeDocument/2006/relationships/image" Target="../media/image61.png"/><Relationship Id="rId9" Type="http://schemas.openxmlformats.org/officeDocument/2006/relationships/hyperlink" Target="https://ru.wikipedia.org/wiki/%D0%9C%D0%B0%D1%88%D0%B8%D0%BD%D0%BD%D0%BE%D0%B5_%D0%BE%D0%B1%D1%83%D1%87%D0%B5%D0%BD%D0%B8%D0%B5" TargetMode="External"/><Relationship Id="rId14" Type="http://schemas.openxmlformats.org/officeDocument/2006/relationships/hyperlink" Target="https://ru.wikipedia.org/w/index.php?title=%D0%94%D0%B8%D1%81%D0%BA%D1%80%D0%B8%D0%BC%D0%B8%D0%BD%D0%B0%D1%82%D0%B8%D0%B2%D0%BD%D0%B0%D1%8F_%D0%BC%D0%BE%D0%B4%D0%B5%D0%BB%D1%8C&amp;action=edit&amp;redlink=1" TargetMode="Externa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hyperlink" Target="https://ru.wikipedia.org/w/index.php?title=%D0%94%D0%B8%D1%81%D0%BA%D1%80%D0%B8%D0%BC%D0%B8%D0%BD%D0%B0%D1%82%D0%B8%D0%B2%D0%BD%D0%B0%D1%8F_%D0%BC%D0%BE%D0%B4%D0%B5%D0%BB%D1%8C&amp;action=edit&amp;redlink=1" TargetMode="External"/><Relationship Id="rId3" Type="http://schemas.openxmlformats.org/officeDocument/2006/relationships/hyperlink" Target="https://ru.wikipedia.org/wiki/%D0%9C%D0%B0%D1%88%D0%B8%D0%BD%D0%BD%D0%BE%D0%B5_%D0%BE%D0%B1%D1%83%D1%87%D0%B5%D0%BD%D0%B8%D0%B5" TargetMode="External"/><Relationship Id="rId7" Type="http://schemas.openxmlformats.org/officeDocument/2006/relationships/hyperlink" Target="https://en.wikipedia.org/wiki/Generative_model" TargetMode="External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ru.wikipedia.org/w/index.php?title=%D0%93%D0%B5%D0%BD%D0%B5%D1%80%D0%B0%D1%82%D0%B8%D0%B2%D0%BD%D0%B0%D1%8F_%D0%BC%D0%BE%D0%B4%D0%B5%D0%BB%D1%8C&amp;action=edit&amp;redlink=1" TargetMode="External"/><Relationship Id="rId11" Type="http://schemas.openxmlformats.org/officeDocument/2006/relationships/hyperlink" Target="https://www.youtube.com/watch?v=dCKbRCUyop8&amp;list=LL&amp;index=3&amp;t=1s" TargetMode="External"/><Relationship Id="rId5" Type="http://schemas.openxmlformats.org/officeDocument/2006/relationships/hyperlink" Target="https://ru.wikipedia.org/wiki/%D0%9D%D0%B5%D0%B9%D1%80%D0%BE%D0%BD%D0%BD%D0%B0%D1%8F_%D1%81%D0%B5%D1%82%D1%8C" TargetMode="External"/><Relationship Id="rId10" Type="http://schemas.openxmlformats.org/officeDocument/2006/relationships/image" Target="../media/image640.png"/><Relationship Id="rId4" Type="http://schemas.openxmlformats.org/officeDocument/2006/relationships/hyperlink" Target="https://ru.wikipedia.org/wiki/%D0%9E%D0%B1%D1%83%D1%87%D0%B5%D0%BD%D0%B8%D0%B5_%D0%B1%D0%B5%D0%B7_%D1%83%D1%87%D0%B8%D1%82%D0%B5%D0%BB%D1%8F" TargetMode="External"/><Relationship Id="rId9" Type="http://schemas.openxmlformats.org/officeDocument/2006/relationships/hyperlink" Target="https://en.wikipedia.org/wiki/Discriminative_model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0.png"/><Relationship Id="rId13" Type="http://schemas.openxmlformats.org/officeDocument/2006/relationships/image" Target="../media/image9.png"/><Relationship Id="rId3" Type="http://schemas.openxmlformats.org/officeDocument/2006/relationships/image" Target="../media/image204.png"/><Relationship Id="rId12" Type="http://schemas.openxmlformats.org/officeDocument/2006/relationships/image" Target="../media/image15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customXml" Target="../ink/ink2.xml"/><Relationship Id="rId5" Type="http://schemas.openxmlformats.org/officeDocument/2006/relationships/image" Target="../media/image11.png"/><Relationship Id="rId15" Type="http://schemas.openxmlformats.org/officeDocument/2006/relationships/image" Target="../media/image8.emf"/><Relationship Id="rId10" Type="http://schemas.openxmlformats.org/officeDocument/2006/relationships/image" Target="../media/image14.png"/><Relationship Id="rId4" Type="http://schemas.openxmlformats.org/officeDocument/2006/relationships/image" Target="../media/image10.png"/><Relationship Id="rId9" Type="http://schemas.openxmlformats.org/officeDocument/2006/relationships/image" Target="../media/image13.png"/><Relationship Id="rId14" Type="http://schemas.openxmlformats.org/officeDocument/2006/relationships/customXml" Target="../ink/ink3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18" Type="http://schemas.openxmlformats.org/officeDocument/2006/relationships/image" Target="../media/image78.emf"/><Relationship Id="rId3" Type="http://schemas.openxmlformats.org/officeDocument/2006/relationships/hyperlink" Target="https://en.wikipedia.org/wiki/Markov_decision_process" TargetMode="External"/><Relationship Id="rId7" Type="http://schemas.openxmlformats.org/officeDocument/2006/relationships/image" Target="../media/image80.PNG"/><Relationship Id="rId12" Type="http://schemas.openxmlformats.org/officeDocument/2006/relationships/customXml" Target="../ink/ink24.xml"/><Relationship Id="rId17" Type="http://schemas.openxmlformats.org/officeDocument/2006/relationships/customXml" Target="../ink/ink25.xml"/><Relationship Id="rId2" Type="http://schemas.openxmlformats.org/officeDocument/2006/relationships/image" Target="../media/image64.gif"/><Relationship Id="rId16" Type="http://schemas.openxmlformats.org/officeDocument/2006/relationships/image" Target="../media/image68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0.png"/><Relationship Id="rId11" Type="http://schemas.openxmlformats.org/officeDocument/2006/relationships/image" Target="../media/image66.png"/><Relationship Id="rId5" Type="http://schemas.openxmlformats.org/officeDocument/2006/relationships/image" Target="../media/image611.png"/><Relationship Id="rId15" Type="http://schemas.openxmlformats.org/officeDocument/2006/relationships/image" Target="../media/image42.emf"/><Relationship Id="rId10" Type="http://schemas.openxmlformats.org/officeDocument/2006/relationships/hyperlink" Target="https://www.youtube.com/watch?v=lvoHnicueoE&amp;list=LLbpRBlf-SLnOmox1fAdtTfg&amp;index=3&amp;t=3263s" TargetMode="External"/><Relationship Id="rId4" Type="http://schemas.openxmlformats.org/officeDocument/2006/relationships/hyperlink" Target="https://en.wikipedia.org/wiki/Reinforcement_learning" TargetMode="External"/><Relationship Id="rId9" Type="http://schemas.openxmlformats.org/officeDocument/2006/relationships/image" Target="../media/image6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athworks.com/help/reinforcement-learning/ug/q-agents.html" TargetMode="External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habr.com/ru/post/443240/" TargetMode="External"/><Relationship Id="rId5" Type="http://schemas.openxmlformats.org/officeDocument/2006/relationships/image" Target="../media/image67.png"/><Relationship Id="rId4" Type="http://schemas.openxmlformats.org/officeDocument/2006/relationships/image" Target="../media/image88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mathworks.com/help/reinforcement-learning/ug/q-agents.html" TargetMode="External"/><Relationship Id="rId3" Type="http://schemas.openxmlformats.org/officeDocument/2006/relationships/hyperlink" Target="https://habr.com/ru/post/443240/" TargetMode="External"/><Relationship Id="rId7" Type="http://schemas.openxmlformats.org/officeDocument/2006/relationships/image" Target="../media/image320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0.png"/><Relationship Id="rId11" Type="http://schemas.openxmlformats.org/officeDocument/2006/relationships/image" Target="../media/image82.emf"/><Relationship Id="rId5" Type="http://schemas.openxmlformats.org/officeDocument/2006/relationships/image" Target="../media/image300.png"/><Relationship Id="rId10" Type="http://schemas.openxmlformats.org/officeDocument/2006/relationships/customXml" Target="../ink/ink26.xml"/><Relationship Id="rId4" Type="http://schemas.openxmlformats.org/officeDocument/2006/relationships/image" Target="../media/image290.png"/><Relationship Id="rId9" Type="http://schemas.openxmlformats.org/officeDocument/2006/relationships/image" Target="../media/image33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hyperlink" Target="https://www.mathworks.com/help/reinforcement-learning/ug/dqn-agents.html?searchHighlight=DQN%20agent&amp;s_tid=srchtitle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gif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70.jpeg"/><Relationship Id="rId7" Type="http://schemas.openxmlformats.org/officeDocument/2006/relationships/image" Target="../media/image73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2.png"/><Relationship Id="rId5" Type="http://schemas.openxmlformats.org/officeDocument/2006/relationships/hyperlink" Target="https://www.youtube.com/watch?v=gn4nRCC9TwQ" TargetMode="External"/><Relationship Id="rId4" Type="http://schemas.openxmlformats.org/officeDocument/2006/relationships/image" Target="../media/image71.gi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deeplearningbook.org/" TargetMode="External"/><Relationship Id="rId13" Type="http://schemas.openxmlformats.org/officeDocument/2006/relationships/image" Target="../media/image75.jpeg"/><Relationship Id="rId3" Type="http://schemas.openxmlformats.org/officeDocument/2006/relationships/hyperlink" Target="https://www.youtube.com/playlist?list=PLZHQObOWTQDNU6R1_67000Dx_ZCJB-3pi" TargetMode="External"/><Relationship Id="rId7" Type="http://schemas.openxmlformats.org/officeDocument/2006/relationships/hyperlink" Target="https://www.kaggle.com/" TargetMode="External"/><Relationship Id="rId12" Type="http://schemas.openxmlformats.org/officeDocument/2006/relationships/hyperlink" Target="https://login.webofknowledge.com/" TargetMode="External"/><Relationship Id="rId17" Type="http://schemas.openxmlformats.org/officeDocument/2006/relationships/image" Target="../media/image96.emf"/><Relationship Id="rId2" Type="http://schemas.openxmlformats.org/officeDocument/2006/relationships/hyperlink" Target="https://www.coursera.org/learn/machine-learning" TargetMode="External"/><Relationship Id="rId16" Type="http://schemas.openxmlformats.org/officeDocument/2006/relationships/customXml" Target="../ink/ink2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youtube.com/watch?v=FgzM3zpZ55o&amp;list=PLoROMvodv4rOSOPzutgyCTapiGlY2Nd8u" TargetMode="External"/><Relationship Id="rId11" Type="http://schemas.openxmlformats.org/officeDocument/2006/relationships/hyperlink" Target="https://www.scimagojr.com/journalrank.php" TargetMode="External"/><Relationship Id="rId5" Type="http://schemas.openxmlformats.org/officeDocument/2006/relationships/hyperlink" Target="https://www.youtube.com/watch?v=PnHCvfgC_ZA" TargetMode="External"/><Relationship Id="rId15" Type="http://schemas.openxmlformats.org/officeDocument/2006/relationships/image" Target="../media/image77.png"/><Relationship Id="rId10" Type="http://schemas.openxmlformats.org/officeDocument/2006/relationships/hyperlink" Target="https://link.springer.com/" TargetMode="External"/><Relationship Id="rId4" Type="http://schemas.openxmlformats.org/officeDocument/2006/relationships/hyperlink" Target="https://www.youtube.com/channel/UCQj_dwbIydi588xrfjWSL5g" TargetMode="External"/><Relationship Id="rId9" Type="http://schemas.openxmlformats.org/officeDocument/2006/relationships/hyperlink" Target="https://www.sciencedirect.com/" TargetMode="External"/><Relationship Id="rId14" Type="http://schemas.openxmlformats.org/officeDocument/2006/relationships/image" Target="../media/image7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19.emf"/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12" Type="http://schemas.openxmlformats.org/officeDocument/2006/relationships/customXml" Target="../ink/ink5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youtube.com/watch?v=aircAruvnKk&amp;list=PLZHQObOWTQDNU6R1_67000Dx_ZCJB-3pi" TargetMode="External"/><Relationship Id="rId11" Type="http://schemas.openxmlformats.org/officeDocument/2006/relationships/image" Target="../media/image180.png"/><Relationship Id="rId5" Type="http://schemas.openxmlformats.org/officeDocument/2006/relationships/image" Target="../media/image17.png"/><Relationship Id="rId10" Type="http://schemas.openxmlformats.org/officeDocument/2006/relationships/image" Target="../media/image18.emf"/><Relationship Id="rId4" Type="http://schemas.openxmlformats.org/officeDocument/2006/relationships/image" Target="../media/image16.gif"/><Relationship Id="rId9" Type="http://schemas.openxmlformats.org/officeDocument/2006/relationships/customXml" Target="../ink/ink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gitalvidya.com/blog/types-of-neural-networks/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emf"/><Relationship Id="rId4" Type="http://schemas.openxmlformats.org/officeDocument/2006/relationships/customXml" Target="../ink/ink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emf"/><Relationship Id="rId5" Type="http://schemas.openxmlformats.org/officeDocument/2006/relationships/customXml" Target="../ink/ink8.xml"/><Relationship Id="rId4" Type="http://schemas.openxmlformats.org/officeDocument/2006/relationships/image" Target="../media/image29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scisne.net/a-1431" TargetMode="External"/><Relationship Id="rId7" Type="http://schemas.openxmlformats.org/officeDocument/2006/relationships/image" Target="../media/image28.em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9.xml"/><Relationship Id="rId5" Type="http://schemas.openxmlformats.org/officeDocument/2006/relationships/image" Target="../media/image23.jpg"/><Relationship Id="rId4" Type="http://schemas.openxmlformats.org/officeDocument/2006/relationships/image" Target="../media/image22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gjK70r0Rqzs&amp;list=PL3jZiDXc4Fb-skWLrFg5IWvNQ_tu2eiky&amp;index=4" TargetMode="External"/><Relationship Id="rId7" Type="http://schemas.openxmlformats.org/officeDocument/2006/relationships/image" Target="../media/image31.emf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10.xml"/><Relationship Id="rId5" Type="http://schemas.openxmlformats.org/officeDocument/2006/relationships/image" Target="../media/image25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8">
            <a:extLst>
              <a:ext uri="{FF2B5EF4-FFF2-40B4-BE49-F238E27FC236}">
                <a16:creationId xmlns:a16="http://schemas.microsoft.com/office/drawing/2014/main" id="{D3FFAB76-60D7-4C61-B89D-CE0AC3C5DE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7204" y="0"/>
            <a:ext cx="9294796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sz="2800" b="1" dirty="0"/>
              <a:t>Лекция </a:t>
            </a:r>
            <a:r>
              <a:rPr lang="en-US" altLang="ru-RU" sz="2800" b="1" dirty="0"/>
              <a:t>4</a:t>
            </a:r>
            <a:r>
              <a:rPr lang="ru-RU" altLang="ru-RU" sz="2800" b="1" dirty="0"/>
              <a:t>. Глубокое обучение и его приложения /</a:t>
            </a:r>
            <a:r>
              <a:rPr lang="en-US" altLang="ru-RU" sz="2800" b="1" dirty="0">
                <a:solidFill>
                  <a:srgbClr val="7030A0"/>
                </a:solidFill>
              </a:rPr>
              <a:t> </a:t>
            </a:r>
            <a:br>
              <a:rPr lang="en-US" altLang="ru-RU" sz="2800" b="1" dirty="0">
                <a:solidFill>
                  <a:srgbClr val="7030A0"/>
                </a:solidFill>
              </a:rPr>
            </a:br>
            <a:r>
              <a:rPr lang="en-US" altLang="ru-RU" sz="2800" b="1" dirty="0">
                <a:solidFill>
                  <a:srgbClr val="7030A0"/>
                </a:solidFill>
              </a:rPr>
              <a:t>Deep Learning (DL) and its applications</a:t>
            </a:r>
            <a:endParaRPr lang="ru-RU" altLang="ru-RU" sz="2600" b="1" dirty="0">
              <a:solidFill>
                <a:srgbClr val="7030A0"/>
              </a:solidFill>
            </a:endParaRPr>
          </a:p>
        </p:txBody>
      </p:sp>
      <p:sp>
        <p:nvSpPr>
          <p:cNvPr id="7" name="Прямоугольник 9">
            <a:extLst>
              <a:ext uri="{FF2B5EF4-FFF2-40B4-BE49-F238E27FC236}">
                <a16:creationId xmlns:a16="http://schemas.microsoft.com/office/drawing/2014/main" id="{84222165-A9E4-4002-BBF8-1A0A3B1724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0363" y="2254780"/>
            <a:ext cx="11503826" cy="21184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342900" indent="-342900" eaLnBrk="1" hangingPunct="1">
              <a:lnSpc>
                <a:spcPct val="150000"/>
              </a:lnSpc>
              <a:buAutoNum type="arabicPeriod"/>
            </a:pPr>
            <a:r>
              <a:rPr lang="ru-RU" altLang="ru-RU" sz="1800" b="1" dirty="0">
                <a:solidFill>
                  <a:srgbClr val="000000"/>
                </a:solidFill>
                <a:latin typeface="Cambria" pitchFamily="18" charset="0"/>
              </a:rPr>
              <a:t>Напоминание / </a:t>
            </a:r>
            <a:r>
              <a:rPr lang="en-US" altLang="ru-RU" sz="1800" b="1" dirty="0">
                <a:solidFill>
                  <a:srgbClr val="7030A0"/>
                </a:solidFill>
                <a:latin typeface="Cambria" pitchFamily="18" charset="0"/>
              </a:rPr>
              <a:t>Contents of the previous lectures</a:t>
            </a:r>
          </a:p>
          <a:p>
            <a:pPr marL="342900" indent="-342900" eaLnBrk="1" hangingPunct="1">
              <a:lnSpc>
                <a:spcPct val="150000"/>
              </a:lnSpc>
              <a:buAutoNum type="arabicPeriod"/>
            </a:pPr>
            <a:r>
              <a:rPr lang="ru-RU" altLang="ru-RU" sz="1800" b="1" dirty="0">
                <a:solidFill>
                  <a:srgbClr val="000000"/>
                </a:solidFill>
                <a:latin typeface="Cambria" pitchFamily="18" charset="0"/>
              </a:rPr>
              <a:t>Глубокие </a:t>
            </a:r>
            <a:r>
              <a:rPr lang="ru-RU" altLang="ru-RU" sz="1800" b="1" dirty="0" err="1">
                <a:solidFill>
                  <a:srgbClr val="000000"/>
                </a:solidFill>
                <a:latin typeface="Cambria" pitchFamily="18" charset="0"/>
              </a:rPr>
              <a:t>сверточные</a:t>
            </a:r>
            <a:r>
              <a:rPr lang="ru-RU" altLang="ru-RU" sz="1800" b="1" dirty="0">
                <a:solidFill>
                  <a:srgbClr val="000000"/>
                </a:solidFill>
                <a:latin typeface="Cambria" pitchFamily="18" charset="0"/>
              </a:rPr>
              <a:t> нейронные сети/ </a:t>
            </a:r>
            <a:r>
              <a:rPr lang="en-US" altLang="ru-RU" sz="1800" b="1" dirty="0">
                <a:solidFill>
                  <a:srgbClr val="7030A0"/>
                </a:solidFill>
                <a:latin typeface="Cambria" pitchFamily="18" charset="0"/>
              </a:rPr>
              <a:t>Deep  convolutional neural networks (CNNs, DCNNs)</a:t>
            </a:r>
          </a:p>
          <a:p>
            <a:pPr marL="342900" indent="-342900" eaLnBrk="1" hangingPunct="1">
              <a:lnSpc>
                <a:spcPct val="150000"/>
              </a:lnSpc>
              <a:buAutoNum type="arabicPeriod"/>
            </a:pPr>
            <a:r>
              <a:rPr lang="ru-RU" altLang="ru-RU" sz="1800" b="1" dirty="0">
                <a:solidFill>
                  <a:srgbClr val="000000"/>
                </a:solidFill>
                <a:latin typeface="Cambria" pitchFamily="18" charset="0"/>
              </a:rPr>
              <a:t>Некоторые архитектуры и приложения</a:t>
            </a:r>
            <a:r>
              <a:rPr lang="en-US" altLang="ru-RU" sz="1800" b="1" dirty="0">
                <a:solidFill>
                  <a:srgbClr val="000000"/>
                </a:solidFill>
                <a:latin typeface="Cambria" pitchFamily="18" charset="0"/>
              </a:rPr>
              <a:t> </a:t>
            </a:r>
            <a:r>
              <a:rPr lang="ru-RU" altLang="ru-RU" sz="1800" b="1" dirty="0">
                <a:solidFill>
                  <a:srgbClr val="000000"/>
                </a:solidFill>
                <a:latin typeface="Cambria" pitchFamily="18" charset="0"/>
              </a:rPr>
              <a:t>глубокого обучения / </a:t>
            </a:r>
            <a:r>
              <a:rPr lang="en-US" altLang="ru-RU" sz="1800" b="1" dirty="0">
                <a:solidFill>
                  <a:srgbClr val="7030A0"/>
                </a:solidFill>
                <a:latin typeface="Cambria" pitchFamily="18" charset="0"/>
              </a:rPr>
              <a:t>DL Applications </a:t>
            </a:r>
          </a:p>
          <a:p>
            <a:pPr marL="342900" indent="-342900" eaLnBrk="1" hangingPunct="1">
              <a:lnSpc>
                <a:spcPct val="150000"/>
              </a:lnSpc>
              <a:buAutoNum type="arabicPeriod"/>
            </a:pPr>
            <a:r>
              <a:rPr lang="ru-RU" altLang="ru-RU" sz="1800" b="1" dirty="0">
                <a:solidFill>
                  <a:srgbClr val="000000"/>
                </a:solidFill>
                <a:latin typeface="Cambria" pitchFamily="18" charset="0"/>
              </a:rPr>
              <a:t>Глубокое обучение с подкреплением </a:t>
            </a:r>
            <a:r>
              <a:rPr lang="en-US" altLang="ru-RU" sz="1800" b="1" dirty="0">
                <a:solidFill>
                  <a:srgbClr val="000000"/>
                </a:solidFill>
                <a:latin typeface="Cambria" pitchFamily="18" charset="0"/>
              </a:rPr>
              <a:t>/ </a:t>
            </a:r>
            <a:r>
              <a:rPr lang="en-US" altLang="ru-RU" sz="1800" b="1" dirty="0">
                <a:solidFill>
                  <a:srgbClr val="7030A0"/>
                </a:solidFill>
                <a:latin typeface="Cambria" pitchFamily="18" charset="0"/>
              </a:rPr>
              <a:t>Deep reinforcement learning (DNQ, DDPG)</a:t>
            </a:r>
            <a:endParaRPr lang="ru-RU" altLang="ru-RU" sz="1800" b="1" dirty="0">
              <a:solidFill>
                <a:srgbClr val="7030A0"/>
              </a:solidFill>
              <a:latin typeface="Cambria" pitchFamily="18" charset="0"/>
            </a:endParaRPr>
          </a:p>
          <a:p>
            <a:pPr marL="342900" indent="-342900" eaLnBrk="1" hangingPunct="1">
              <a:lnSpc>
                <a:spcPct val="150000"/>
              </a:lnSpc>
              <a:buAutoNum type="arabicPeriod"/>
            </a:pPr>
            <a:r>
              <a:rPr lang="ru-RU" altLang="ru-RU" sz="1800" b="1" dirty="0">
                <a:solidFill>
                  <a:srgbClr val="000000"/>
                </a:solidFill>
                <a:latin typeface="Cambria" pitchFamily="18" charset="0"/>
              </a:rPr>
              <a:t>Заключение / </a:t>
            </a:r>
            <a:r>
              <a:rPr lang="en-US" altLang="ru-RU" sz="1800" b="1" dirty="0">
                <a:solidFill>
                  <a:srgbClr val="7030A0"/>
                </a:solidFill>
                <a:latin typeface="Cambria" pitchFamily="18" charset="0"/>
              </a:rPr>
              <a:t>Conclusion</a:t>
            </a:r>
            <a:endParaRPr lang="ru-RU" altLang="ru-RU" sz="1800" b="1" dirty="0">
              <a:solidFill>
                <a:srgbClr val="7030A0"/>
              </a:solidFill>
              <a:latin typeface="Cambria" pitchFamily="18" charset="0"/>
            </a:endParaRPr>
          </a:p>
        </p:txBody>
      </p:sp>
      <p:sp>
        <p:nvSpPr>
          <p:cNvPr id="9" name="Скругленный прямоугольник 4">
            <a:extLst>
              <a:ext uri="{FF2B5EF4-FFF2-40B4-BE49-F238E27FC236}">
                <a16:creationId xmlns:a16="http://schemas.microsoft.com/office/drawing/2014/main" id="{90F9376E-BC81-4089-92D1-73D03B8FAF33}"/>
              </a:ext>
            </a:extLst>
          </p:cNvPr>
          <p:cNvSpPr/>
          <p:nvPr/>
        </p:nvSpPr>
        <p:spPr bwMode="auto">
          <a:xfrm>
            <a:off x="327811" y="2203466"/>
            <a:ext cx="11536378" cy="600633"/>
          </a:xfrm>
          <a:prstGeom prst="roundRect">
            <a:avLst/>
          </a:prstGeom>
          <a:noFill/>
          <a:ln w="15875" cap="flat" cmpd="sng" algn="ctr">
            <a:solidFill>
              <a:schemeClr val="bg2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42F4190-BC37-421F-BE68-ADF0DE28E5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565" y="4456759"/>
            <a:ext cx="3928850" cy="231314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AC4AC83-148E-40AB-B23F-5940881BC2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2782" y="4586786"/>
            <a:ext cx="1720626" cy="2053086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7B07A111-8FB0-4BD1-A3BD-4218D219E2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6182" y="4373245"/>
            <a:ext cx="3659635" cy="1033708"/>
          </a:xfrm>
          <a:prstGeom prst="rect">
            <a:avLst/>
          </a:prstGeom>
        </p:spPr>
      </p:pic>
      <p:pic>
        <p:nvPicPr>
          <p:cNvPr id="1026" name="Picture 2" descr="Face-Morphing using Generative Adversarial Network(GAN)">
            <a:extLst>
              <a:ext uri="{FF2B5EF4-FFF2-40B4-BE49-F238E27FC236}">
                <a16:creationId xmlns:a16="http://schemas.microsoft.com/office/drawing/2014/main" id="{BC011902-7508-4D24-8C37-144DF8CFED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4900" y="5129981"/>
            <a:ext cx="3728531" cy="1624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916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053A8F9-6376-42D7-A54B-4849314E58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7554" y="1482007"/>
            <a:ext cx="3829996" cy="5400000"/>
          </a:xfrm>
          <a:prstGeom prst="rect">
            <a:avLst/>
          </a:prstGeom>
        </p:spPr>
      </p:pic>
      <p:sp>
        <p:nvSpPr>
          <p:cNvPr id="4" name="Прямоугольник 8">
            <a:extLst>
              <a:ext uri="{FF2B5EF4-FFF2-40B4-BE49-F238E27FC236}">
                <a16:creationId xmlns:a16="http://schemas.microsoft.com/office/drawing/2014/main" id="{5BC35E60-925B-4231-8710-877A6A55D8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7204" y="0"/>
            <a:ext cx="929479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sz="2800" b="1" dirty="0" err="1">
                <a:solidFill>
                  <a:srgbClr val="000000"/>
                </a:solidFill>
                <a:latin typeface="Cambria" pitchFamily="18" charset="0"/>
              </a:rPr>
              <a:t>Сверточные</a:t>
            </a:r>
            <a:r>
              <a:rPr lang="ru-RU" altLang="ru-RU" sz="2800" b="1" dirty="0">
                <a:solidFill>
                  <a:srgbClr val="000000"/>
                </a:solidFill>
                <a:latin typeface="Cambria" pitchFamily="18" charset="0"/>
              </a:rPr>
              <a:t> нейронные сети / </a:t>
            </a:r>
            <a:r>
              <a:rPr lang="en-US" altLang="ru-RU" sz="2800" b="1" dirty="0">
                <a:solidFill>
                  <a:srgbClr val="7030A0"/>
                </a:solidFill>
                <a:latin typeface="Cambria" pitchFamily="18" charset="0"/>
              </a:rPr>
              <a:t>Convolutional NN</a:t>
            </a:r>
            <a:endParaRPr lang="ru-RU" altLang="ru-RU" sz="2800" b="1" dirty="0">
              <a:solidFill>
                <a:srgbClr val="7030A0"/>
              </a:solidFill>
            </a:endParaRP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634D3654-3B02-4BA2-A2D4-E20FC15B4D70}"/>
              </a:ext>
            </a:extLst>
          </p:cNvPr>
          <p:cNvSpPr/>
          <p:nvPr/>
        </p:nvSpPr>
        <p:spPr>
          <a:xfrm>
            <a:off x="3208714" y="546103"/>
            <a:ext cx="8645235" cy="1077218"/>
          </a:xfrm>
          <a:prstGeom prst="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  <a:ln>
            <a:noFill/>
          </a:ln>
        </p:spPr>
        <p:txBody>
          <a:bodyPr wrap="square" numCol="1">
            <a:spAutoFit/>
          </a:bodyPr>
          <a:lstStyle/>
          <a:p>
            <a:pPr eaLnBrk="0" hangingPunct="0"/>
            <a:r>
              <a:rPr lang="ru-RU" sz="1600" b="1" dirty="0">
                <a:latin typeface="Times New Roman" pitchFamily="18" charset="0"/>
              </a:rPr>
              <a:t> </a:t>
            </a:r>
            <a:r>
              <a:rPr lang="ru-RU" sz="1600" dirty="0" err="1">
                <a:latin typeface="Times New Roman" pitchFamily="18" charset="0"/>
              </a:rPr>
              <a:t>Сверточная</a:t>
            </a:r>
            <a:r>
              <a:rPr lang="ru-RU" sz="1600" dirty="0">
                <a:latin typeface="Times New Roman" pitchFamily="18" charset="0"/>
              </a:rPr>
              <a:t> нейронная сеть (СНС) / </a:t>
            </a:r>
            <a:r>
              <a:rPr lang="en-US" sz="1600" dirty="0">
                <a:solidFill>
                  <a:srgbClr val="7030A0"/>
                </a:solidFill>
                <a:latin typeface="Times New Roman" pitchFamily="18" charset="0"/>
              </a:rPr>
              <a:t>Convolutional neural network (CNN)</a:t>
            </a:r>
            <a:r>
              <a:rPr lang="en-US" sz="1600" dirty="0">
                <a:latin typeface="Times New Roman" pitchFamily="18" charset="0"/>
              </a:rPr>
              <a:t> </a:t>
            </a:r>
            <a:r>
              <a:rPr lang="ru-RU" sz="1600" dirty="0">
                <a:latin typeface="Times New Roman" pitchFamily="18" charset="0"/>
              </a:rPr>
              <a:t>использует особенности зрительной </a:t>
            </a:r>
            <a:r>
              <a:rPr lang="ru-RU" sz="1600" dirty="0" err="1">
                <a:latin typeface="Times New Roman" pitchFamily="18" charset="0"/>
              </a:rPr>
              <a:t>коры</a:t>
            </a:r>
            <a:r>
              <a:rPr lang="ru-RU" sz="1600" dirty="0">
                <a:latin typeface="Times New Roman" pitchFamily="18" charset="0"/>
              </a:rPr>
              <a:t>, в которой простые клетки активируются на простые признаки (например, линии), а сложные на комбинацию активаций простых. СНС связана с математической операцией свертки для понижения размеров матриц. СНС обычно являются глубокими. 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E0536CE-05BE-4660-8446-A693F24FA6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7844" y="2430828"/>
            <a:ext cx="3857625" cy="3286125"/>
          </a:xfrm>
          <a:prstGeom prst="rect">
            <a:avLst/>
          </a:prstGeom>
        </p:spPr>
      </p:pic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FD4DAD38-01C9-4E4D-9781-0224F2E56D8E}"/>
              </a:ext>
            </a:extLst>
          </p:cNvPr>
          <p:cNvSpPr/>
          <p:nvPr/>
        </p:nvSpPr>
        <p:spPr>
          <a:xfrm>
            <a:off x="8359968" y="6428261"/>
            <a:ext cx="141096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hlinkClick r:id="rId4"/>
              </a:rPr>
              <a:t>Deep Learning</a:t>
            </a:r>
            <a:endParaRPr lang="en-US" sz="1600" i="0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9B368F7E-342E-45A3-835E-F54CCEF5AC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00" r="14829" b="15008"/>
          <a:stretch/>
        </p:blipFill>
        <p:spPr bwMode="auto">
          <a:xfrm>
            <a:off x="12165" y="2143471"/>
            <a:ext cx="4199873" cy="43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Прямоугольник 8">
            <a:extLst>
              <a:ext uri="{FF2B5EF4-FFF2-40B4-BE49-F238E27FC236}">
                <a16:creationId xmlns:a16="http://schemas.microsoft.com/office/drawing/2014/main" id="{5430FB96-23CB-4FF4-961A-38964AF76F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77221" y="1682546"/>
            <a:ext cx="3488731" cy="830997"/>
          </a:xfrm>
          <a:prstGeom prst="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  <a:ln>
            <a:noFill/>
          </a:ln>
        </p:spPr>
        <p:txBody>
          <a:bodyPr wrap="square" numCol="1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just" eaLnBrk="1" hangingPunct="1"/>
            <a:r>
              <a:rPr lang="ru-RU" altLang="ru-RU" b="1" dirty="0"/>
              <a:t>Признаки / </a:t>
            </a:r>
            <a:r>
              <a:rPr lang="en-US" altLang="ru-RU" dirty="0">
                <a:solidFill>
                  <a:srgbClr val="7030A0"/>
                </a:solidFill>
              </a:rPr>
              <a:t>Features</a:t>
            </a:r>
            <a:r>
              <a:rPr lang="ru-RU" altLang="ru-RU" dirty="0">
                <a:solidFill>
                  <a:srgbClr val="7030A0"/>
                </a:solidFill>
              </a:rPr>
              <a:t>: </a:t>
            </a:r>
            <a:endParaRPr lang="ru-RU" altLang="ru-RU" b="1" dirty="0"/>
          </a:p>
          <a:p>
            <a:r>
              <a:rPr lang="ru-RU" dirty="0"/>
              <a:t>свойства объекта исследования, выделяемые при обучении </a:t>
            </a:r>
            <a:endParaRPr lang="ru-RU" altLang="ru-RU" dirty="0">
              <a:solidFill>
                <a:srgbClr val="7030A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" name="Рукописный ввод 2">
                <a:extLst>
                  <a:ext uri="{FF2B5EF4-FFF2-40B4-BE49-F238E27FC236}">
                    <a16:creationId xmlns:a16="http://schemas.microsoft.com/office/drawing/2014/main" id="{70906B89-9903-495E-B5D0-B48F8DC6F10C}"/>
                  </a:ext>
                </a:extLst>
              </p14:cNvPr>
              <p14:cNvContentPartPr/>
              <p14:nvPr/>
            </p14:nvContentPartPr>
            <p14:xfrm>
              <a:off x="6886440" y="1564920"/>
              <a:ext cx="1330200" cy="4789080"/>
            </p14:xfrm>
          </p:contentPart>
        </mc:Choice>
        <mc:Fallback xmlns="">
          <p:pic>
            <p:nvPicPr>
              <p:cNvPr id="3" name="Рукописный ввод 2">
                <a:extLst>
                  <a:ext uri="{FF2B5EF4-FFF2-40B4-BE49-F238E27FC236}">
                    <a16:creationId xmlns:a16="http://schemas.microsoft.com/office/drawing/2014/main" id="{70906B89-9903-495E-B5D0-B48F8DC6F10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877080" y="1555560"/>
                <a:ext cx="1348920" cy="4807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843206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E9FAD8D-78BF-42EF-891B-B22B66884E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7" y="1903138"/>
            <a:ext cx="3968905" cy="2880000"/>
          </a:xfrm>
          <a:prstGeom prst="rect">
            <a:avLst/>
          </a:prstGeom>
        </p:spPr>
      </p:pic>
      <p:sp>
        <p:nvSpPr>
          <p:cNvPr id="4" name="Прямоугольник 8">
            <a:extLst>
              <a:ext uri="{FF2B5EF4-FFF2-40B4-BE49-F238E27FC236}">
                <a16:creationId xmlns:a16="http://schemas.microsoft.com/office/drawing/2014/main" id="{5BC35E60-925B-4231-8710-877A6A55D8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7204" y="0"/>
            <a:ext cx="929479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sz="2800" b="1" dirty="0">
                <a:solidFill>
                  <a:srgbClr val="000000"/>
                </a:solidFill>
                <a:latin typeface="Cambria" pitchFamily="18" charset="0"/>
              </a:rPr>
              <a:t>Прямые вычисления в СНС / </a:t>
            </a:r>
            <a:r>
              <a:rPr lang="en-US" altLang="ru-RU" sz="2400" b="1" dirty="0">
                <a:solidFill>
                  <a:srgbClr val="7030A0"/>
                </a:solidFill>
                <a:latin typeface="Cambria" pitchFamily="18" charset="0"/>
              </a:rPr>
              <a:t>Forward propagation in CNN</a:t>
            </a:r>
            <a:endParaRPr lang="ru-RU" altLang="ru-RU" sz="2800" b="1" dirty="0">
              <a:solidFill>
                <a:srgbClr val="7030A0"/>
              </a:solidFill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F64F2B1F-2562-43B6-90F8-0C0831B1A6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861" y="4606408"/>
            <a:ext cx="3220736" cy="1800000"/>
          </a:xfrm>
          <a:prstGeom prst="rect">
            <a:avLst/>
          </a:prstGeom>
        </p:spPr>
      </p:pic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0B294A6C-DDC2-4DA9-AA43-EC6D344EEF1A}"/>
              </a:ext>
            </a:extLst>
          </p:cNvPr>
          <p:cNvSpPr/>
          <p:nvPr/>
        </p:nvSpPr>
        <p:spPr>
          <a:xfrm>
            <a:off x="0" y="6488668"/>
            <a:ext cx="23800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4"/>
              </a:rPr>
              <a:t>CNNs by Neurohive.io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EC52CABE-FD04-4889-B319-AA951B55FC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80692" y="1734124"/>
                <a:ext cx="8405531" cy="465473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numCol="1">
                <a:spAutoFit/>
              </a:bodyPr>
              <a:lstStyle>
                <a:lvl1pPr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ru-RU" i="1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ru-RU" altLang="ru-RU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3 3 2 1 0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0 0 1 3 1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3 1 2 2 3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2 0 0 2 2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2 0 0 0 1</m:t>
                                  </m:r>
                                </m:e>
                              </m:eqArr>
                            </m:e>
                          </m:d>
                        </m:e>
                      </m:d>
                      <m:r>
                        <a:rPr lang="en-US" altLang="ru-RU" i="1">
                          <a:latin typeface="Cambria Math" panose="02040503050406030204" pitchFamily="18" charset="0"/>
                        </a:rPr>
                        <m:t>→</m:t>
                      </m:r>
                      <m:sSup>
                        <m:sSupPr>
                          <m:ctrlPr>
                            <a:rPr lang="en-US" altLang="ru-RU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ru-RU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altLang="ru-RU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ru-RU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ru-RU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altLang="ru-RU" i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en-US" b="0" i="1" smtClean="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b="0" i="1" smtClean="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ru-RU" b="0" i="1" smtClean="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 3 2 0 0 1 3 1 2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ru-RU" b="0" i="1" smtClean="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 2 1 0 1 3 1 2 2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ru-RU" b="0" i="1" smtClean="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 1 0 1 3 1 2 2 3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ru-RU" b="0" i="1" smtClean="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 0 1 3 1 2 2 0 0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ru-RU" b="0" i="1" smtClean="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 1 3 1 2 2 0 0 2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ru-RU" b="0" i="1" smtClean="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 3 1 2 2 3 0 2 2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ru-RU" b="0" i="1" smtClean="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 1 2 2 0 0 2 0 0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ru-RU" b="0" i="1" smtClean="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 2 2 0 0 2 0 0 0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ru-RU" b="0" i="1" smtClean="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 2 3 0 2 2 0 0 1</m:t>
                                  </m:r>
                                </m:e>
                              </m:eqAr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;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endParaRPr lang="en-US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ru-RU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l-GR" altLang="ru-RU" dirty="0"/>
                          <m:t>Θ</m:t>
                        </m:r>
                      </m:e>
                      <m:sup>
                        <m:r>
                          <a:rPr lang="en-US" altLang="ru-RU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ru-RU" altLang="ru-RU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ru-RU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0 1 2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2 2 0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0 1 2</m:t>
                                </m:r>
                              </m:e>
                            </m:eqArr>
                          </m:e>
                        </m:d>
                      </m:e>
                    </m:d>
                    <m:r>
                      <a:rPr lang="en-US" altLang="ru-RU" i="1"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altLang="ru-RU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l-GR" altLang="ru-RU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rPr>
                          <m:t>Θ</m:t>
                        </m:r>
                      </m:e>
                      <m:sup>
                        <m:d>
                          <m:dPr>
                            <m:ctrlPr>
                              <a:rPr lang="en-US" altLang="ru-RU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ru-RU" altLang="ru-RU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b="0" i="1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b="0" i="1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eqAr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r>
                  <a:rPr lang="en-US" b="0" i="1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ru-RU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ru-RU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US" altLang="ru-RU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r>
                          <a:rPr lang="en-US" altLang="ru-RU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ru-RU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ru-RU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altLang="ru-RU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ru-RU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ru-RU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altLang="ru-RU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ru-RU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ru-RU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sSup>
                      <m:sSupPr>
                        <m:ctrlPr>
                          <a:rPr lang="en-US" altLang="ru-RU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l-GR" altLang="ru-RU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rPr>
                          <m:t>Θ</m:t>
                        </m:r>
                      </m:e>
                      <m:sup>
                        <m:r>
                          <a:rPr lang="en-US" altLang="ru-RU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ru-RU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ru-RU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altLang="ru-RU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b="0" i="1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b="0" i="1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12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12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17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17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19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14</m:t>
                                </m:r>
                              </m:e>
                            </m:eqArr>
                          </m:e>
                        </m:d>
                      </m:e>
                    </m:d>
                    <m:r>
                      <a:rPr lang="en-US" altLang="ru-RU" i="1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ru-RU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ru-RU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ru-RU" i="1"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US" altLang="ru-RU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r>
                          <a:rPr lang="en-US" altLang="ru-RU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ru-RU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ru-RU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altLang="ru-RU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12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12 17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10 17 19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9    6   14</m:t>
                                </m:r>
                              </m:e>
                            </m:eqArr>
                          </m:e>
                        </m:d>
                      </m:e>
                    </m:d>
                  </m:oMath>
                </a14:m>
                <a:r>
                  <a:rPr lang="en-US" altLang="ru-RU" dirty="0"/>
                  <a:t>.</a:t>
                </a:r>
                <a:endParaRPr lang="ru-RU" altLang="ru-RU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EC52CABE-FD04-4889-B319-AA951B55FCF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780692" y="1734124"/>
                <a:ext cx="8405531" cy="465473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9BA781AB-1C5A-419A-9688-3968F6A39827}"/>
              </a:ext>
            </a:extLst>
          </p:cNvPr>
          <p:cNvSpPr/>
          <p:nvPr/>
        </p:nvSpPr>
        <p:spPr>
          <a:xfrm>
            <a:off x="3208714" y="546103"/>
            <a:ext cx="8645235" cy="1077218"/>
          </a:xfrm>
          <a:prstGeom prst="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  <a:ln>
            <a:noFill/>
          </a:ln>
        </p:spPr>
        <p:txBody>
          <a:bodyPr wrap="square" numCol="1">
            <a:spAutoFit/>
          </a:bodyPr>
          <a:lstStyle/>
          <a:p>
            <a:pPr algn="just" eaLnBrk="0" hangingPunct="0"/>
            <a:r>
              <a:rPr lang="ru-RU" sz="1600" b="1" dirty="0">
                <a:latin typeface="Times New Roman" pitchFamily="18" charset="0"/>
              </a:rPr>
              <a:t> </a:t>
            </a:r>
            <a:r>
              <a:rPr lang="ru-RU" sz="1600" dirty="0">
                <a:latin typeface="Times New Roman" pitchFamily="18" charset="0"/>
              </a:rPr>
              <a:t>Свертка / </a:t>
            </a:r>
            <a:r>
              <a:rPr lang="en-US" sz="1600" dirty="0">
                <a:solidFill>
                  <a:srgbClr val="7030A0"/>
                </a:solidFill>
                <a:latin typeface="Times New Roman" pitchFamily="18" charset="0"/>
              </a:rPr>
              <a:t>Convolution</a:t>
            </a:r>
            <a:r>
              <a:rPr lang="ru-RU" sz="1600" dirty="0">
                <a:solidFill>
                  <a:srgbClr val="7030A0"/>
                </a:solidFill>
                <a:latin typeface="Times New Roman" pitchFamily="18" charset="0"/>
              </a:rPr>
              <a:t> </a:t>
            </a:r>
            <a:r>
              <a:rPr lang="ru-RU" sz="1600" dirty="0">
                <a:latin typeface="Times New Roman" pitchFamily="18" charset="0"/>
              </a:rPr>
              <a:t>операция использует особенности зрительной коры, в которой простые клетки активируются на простые признаки (например, линии), а сложные на комбинацию активаций простых. СНС связана с математической операцией свертки для понижения размеров матриц. СНС обычно являются глубокими.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" name="Рукописный ввод 1">
                <a:extLst>
                  <a:ext uri="{FF2B5EF4-FFF2-40B4-BE49-F238E27FC236}">
                    <a16:creationId xmlns:a16="http://schemas.microsoft.com/office/drawing/2014/main" id="{4B2CCBFE-FD7E-43B4-A76D-F624AF8F2CB2}"/>
                  </a:ext>
                </a:extLst>
              </p14:cNvPr>
              <p14:cNvContentPartPr/>
              <p14:nvPr/>
            </p14:nvContentPartPr>
            <p14:xfrm>
              <a:off x="4512600" y="1559520"/>
              <a:ext cx="7294320" cy="3152520"/>
            </p14:xfrm>
          </p:contentPart>
        </mc:Choice>
        <mc:Fallback xmlns="">
          <p:pic>
            <p:nvPicPr>
              <p:cNvPr id="2" name="Рукописный ввод 1">
                <a:extLst>
                  <a:ext uri="{FF2B5EF4-FFF2-40B4-BE49-F238E27FC236}">
                    <a16:creationId xmlns:a16="http://schemas.microsoft.com/office/drawing/2014/main" id="{4B2CCBFE-FD7E-43B4-A76D-F624AF8F2CB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503240" y="1550160"/>
                <a:ext cx="7313040" cy="3171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11164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8">
            <a:extLst>
              <a:ext uri="{FF2B5EF4-FFF2-40B4-BE49-F238E27FC236}">
                <a16:creationId xmlns:a16="http://schemas.microsoft.com/office/drawing/2014/main" id="{5BC35E60-925B-4231-8710-877A6A55D8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7204" y="0"/>
            <a:ext cx="929479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sz="2800" b="1" dirty="0">
                <a:solidFill>
                  <a:srgbClr val="000000"/>
                </a:solidFill>
                <a:latin typeface="Cambria" pitchFamily="18" charset="0"/>
              </a:rPr>
              <a:t>Прямые вычисления в СНС / </a:t>
            </a:r>
            <a:r>
              <a:rPr lang="en-US" altLang="ru-RU" sz="2400" b="1" dirty="0">
                <a:solidFill>
                  <a:srgbClr val="7030A0"/>
                </a:solidFill>
                <a:latin typeface="Cambria" pitchFamily="18" charset="0"/>
              </a:rPr>
              <a:t>Forward propagation in CNN</a:t>
            </a:r>
            <a:endParaRPr lang="ru-RU" altLang="ru-RU" sz="2800" b="1" dirty="0">
              <a:solidFill>
                <a:srgbClr val="7030A0"/>
              </a:solidFill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7D1FB5F5-FE28-42F2-A00D-7485661B681B}"/>
              </a:ext>
            </a:extLst>
          </p:cNvPr>
          <p:cNvSpPr/>
          <p:nvPr/>
        </p:nvSpPr>
        <p:spPr>
          <a:xfrm>
            <a:off x="3208714" y="546103"/>
            <a:ext cx="8645235" cy="1077218"/>
          </a:xfrm>
          <a:prstGeom prst="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  <a:ln>
            <a:noFill/>
          </a:ln>
        </p:spPr>
        <p:txBody>
          <a:bodyPr wrap="square" numCol="1">
            <a:spAutoFit/>
          </a:bodyPr>
          <a:lstStyle/>
          <a:p>
            <a:pPr algn="just" eaLnBrk="0" hangingPunct="0"/>
            <a:r>
              <a:rPr lang="ru-RU" sz="1600" b="1" dirty="0">
                <a:latin typeface="Times New Roman" pitchFamily="18" charset="0"/>
              </a:rPr>
              <a:t> </a:t>
            </a:r>
            <a:r>
              <a:rPr lang="ru-RU" sz="1600" dirty="0">
                <a:latin typeface="Times New Roman" pitchFamily="18" charset="0"/>
              </a:rPr>
              <a:t>Свертка / </a:t>
            </a:r>
            <a:r>
              <a:rPr lang="en-US" sz="1600" dirty="0">
                <a:solidFill>
                  <a:srgbClr val="7030A0"/>
                </a:solidFill>
                <a:latin typeface="Times New Roman" pitchFamily="18" charset="0"/>
              </a:rPr>
              <a:t>Convolution</a:t>
            </a:r>
            <a:r>
              <a:rPr lang="ru-RU" sz="1600" dirty="0">
                <a:solidFill>
                  <a:srgbClr val="7030A0"/>
                </a:solidFill>
                <a:latin typeface="Times New Roman" pitchFamily="18" charset="0"/>
              </a:rPr>
              <a:t> </a:t>
            </a:r>
            <a:r>
              <a:rPr lang="ru-RU" sz="1600" dirty="0">
                <a:latin typeface="Times New Roman" pitchFamily="18" charset="0"/>
              </a:rPr>
              <a:t>операция использует особенности зрительной коры, в которой простые клетки активируются на простые признаки (например, линии), а сложные на комбинацию активаций простых. СНС связана с математической операцией свертки для понижения размеров матриц. СНС обычно являются глубокими. 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233A9A4-51F8-4353-8C7D-0C6199D9003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55"/>
          <a:stretch/>
        </p:blipFill>
        <p:spPr>
          <a:xfrm>
            <a:off x="7639050" y="1674499"/>
            <a:ext cx="4138699" cy="518350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4403C25-6AA7-45CC-BD7D-E0753A5DE3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127"/>
          <a:stretch/>
        </p:blipFill>
        <p:spPr>
          <a:xfrm>
            <a:off x="530" y="4242327"/>
            <a:ext cx="2622430" cy="2615673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B2AAFAE-4205-4B78-BFF5-4FBA58B6294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930"/>
          <a:stretch/>
        </p:blipFill>
        <p:spPr>
          <a:xfrm>
            <a:off x="2684338" y="4249271"/>
            <a:ext cx="2622430" cy="260178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D8F80E2-4DE3-4955-83F9-B5EB42FF2DEA}"/>
                  </a:ext>
                </a:extLst>
              </p:cNvPr>
              <p:cNvSpPr txBox="1"/>
              <p:nvPr/>
            </p:nvSpPr>
            <p:spPr>
              <a:xfrm>
                <a:off x="5255245" y="3921705"/>
                <a:ext cx="2559153" cy="9840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ru-RU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l-GR" altLang="ru-RU" dirty="0"/>
                            <m:t>Θ</m:t>
                          </m:r>
                        </m:e>
                        <m:sup>
                          <m:r>
                            <a:rPr lang="en-US" altLang="ru-RU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ru-RU" altLang="ru-RU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ru-RU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ru-RU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ru-RU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ru-RU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ru-RU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2 </m:t>
                                  </m:r>
                                  <m:r>
                                    <a:rPr lang="ru-RU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ru-RU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e>
                                  <m:r>
                                    <a:rPr lang="ru-RU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ru-RU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ru-RU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eqArr>
                            </m:e>
                          </m:d>
                        </m:e>
                      </m:d>
                      <m:r>
                        <a:rPr lang="ru-RU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D8F80E2-4DE3-4955-83F9-B5EB42FF2D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5245" y="3921705"/>
                <a:ext cx="2559153" cy="98405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56F10B1-25D8-443E-9237-DCE2B61040DC}"/>
                  </a:ext>
                </a:extLst>
              </p:cNvPr>
              <p:cNvSpPr txBox="1"/>
              <p:nvPr/>
            </p:nvSpPr>
            <p:spPr>
              <a:xfrm>
                <a:off x="4609659" y="1952244"/>
                <a:ext cx="3115557" cy="9840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ru-RU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l-GR" altLang="ru-RU" dirty="0"/>
                            <m:t>Θ</m:t>
                          </m:r>
                        </m:e>
                        <m:sup>
                          <m:r>
                            <a:rPr lang="en-US" altLang="ru-RU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ru-RU" altLang="ru-RU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ru-RU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ru-RU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−2 −</m:t>
                                  </m:r>
                                  <m:r>
                                    <a:rPr lang="ru-RU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0         0       0</m:t>
                                  </m:r>
                                </m:e>
                                <m:e>
                                  <m:r>
                                    <a:rPr lang="ru-RU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        2       </m:t>
                                  </m:r>
                                  <m:r>
                                    <a:rPr lang="ru-RU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eqArr>
                            </m:e>
                          </m:d>
                        </m:e>
                      </m:d>
                      <m:r>
                        <a:rPr lang="ru-R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56F10B1-25D8-443E-9237-DCE2B61040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9659" y="1952244"/>
                <a:ext cx="3115557" cy="98405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" name="Рукописный ввод 1">
                <a:extLst>
                  <a:ext uri="{FF2B5EF4-FFF2-40B4-BE49-F238E27FC236}">
                    <a16:creationId xmlns:a16="http://schemas.microsoft.com/office/drawing/2014/main" id="{8447A339-6F87-4F67-AB24-752FFF60B58A}"/>
                  </a:ext>
                </a:extLst>
              </p14:cNvPr>
              <p14:cNvContentPartPr/>
              <p14:nvPr/>
            </p14:nvContentPartPr>
            <p14:xfrm>
              <a:off x="5436000" y="2316240"/>
              <a:ext cx="5721120" cy="2461680"/>
            </p14:xfrm>
          </p:contentPart>
        </mc:Choice>
        <mc:Fallback xmlns="">
          <p:pic>
            <p:nvPicPr>
              <p:cNvPr id="2" name="Рукописный ввод 1">
                <a:extLst>
                  <a:ext uri="{FF2B5EF4-FFF2-40B4-BE49-F238E27FC236}">
                    <a16:creationId xmlns:a16="http://schemas.microsoft.com/office/drawing/2014/main" id="{8447A339-6F87-4F67-AB24-752FFF60B58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426640" y="2306880"/>
                <a:ext cx="5739840" cy="2480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52826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8">
            <a:extLst>
              <a:ext uri="{FF2B5EF4-FFF2-40B4-BE49-F238E27FC236}">
                <a16:creationId xmlns:a16="http://schemas.microsoft.com/office/drawing/2014/main" id="{5BC35E60-925B-4231-8710-877A6A55D8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7204" y="0"/>
            <a:ext cx="929479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sz="2800" b="1" dirty="0">
                <a:solidFill>
                  <a:srgbClr val="000000"/>
                </a:solidFill>
                <a:latin typeface="Cambria" pitchFamily="18" charset="0"/>
              </a:rPr>
              <a:t>Прямые вычисления в СНС / </a:t>
            </a:r>
            <a:r>
              <a:rPr lang="en-US" altLang="ru-RU" sz="2400" b="1" dirty="0">
                <a:solidFill>
                  <a:srgbClr val="7030A0"/>
                </a:solidFill>
                <a:latin typeface="Cambria" pitchFamily="18" charset="0"/>
              </a:rPr>
              <a:t>Forward propagation in CNN</a:t>
            </a:r>
            <a:endParaRPr lang="ru-RU" altLang="ru-RU" sz="2800" b="1" dirty="0">
              <a:solidFill>
                <a:srgbClr val="7030A0"/>
              </a:solidFill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0B294A6C-DDC2-4DA9-AA43-EC6D344EEF1A}"/>
              </a:ext>
            </a:extLst>
          </p:cNvPr>
          <p:cNvSpPr/>
          <p:nvPr/>
        </p:nvSpPr>
        <p:spPr>
          <a:xfrm>
            <a:off x="9789271" y="6469212"/>
            <a:ext cx="23800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2"/>
              </a:rPr>
              <a:t>CNNs by Neurohive.io</a:t>
            </a:r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ACF9FAA-1FD2-425C-9F3C-0A63D6126D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001" y="2723356"/>
            <a:ext cx="2533630" cy="28800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45F0363-DA0A-4DBE-9ED1-20493C1A2A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6955" y="3078805"/>
            <a:ext cx="2205000" cy="2160000"/>
          </a:xfrm>
          <a:prstGeom prst="rect">
            <a:avLst/>
          </a:prstGeom>
        </p:spPr>
      </p:pic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16A7FE23-5D20-4833-AE9D-A6C6A3729C38}"/>
              </a:ext>
            </a:extLst>
          </p:cNvPr>
          <p:cNvSpPr/>
          <p:nvPr/>
        </p:nvSpPr>
        <p:spPr>
          <a:xfrm>
            <a:off x="344743" y="2366275"/>
            <a:ext cx="2294938" cy="338554"/>
          </a:xfrm>
          <a:prstGeom prst="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  <a:ln>
            <a:noFill/>
          </a:ln>
        </p:spPr>
        <p:txBody>
          <a:bodyPr wrap="square" numCol="1">
            <a:spAutoFit/>
          </a:bodyPr>
          <a:lstStyle/>
          <a:p>
            <a:pPr eaLnBrk="0" hangingPunct="0"/>
            <a:r>
              <a:rPr lang="ru-RU" sz="1600" b="1" dirty="0">
                <a:latin typeface="Times New Roman" pitchFamily="18" charset="0"/>
              </a:rPr>
              <a:t> </a:t>
            </a:r>
            <a:r>
              <a:rPr lang="ru-RU" sz="1600" dirty="0">
                <a:latin typeface="Times New Roman" pitchFamily="18" charset="0"/>
              </a:rPr>
              <a:t>Дополнение</a:t>
            </a:r>
            <a:r>
              <a:rPr lang="en-US" sz="1600" dirty="0">
                <a:latin typeface="Times New Roman" pitchFamily="18" charset="0"/>
              </a:rPr>
              <a:t> / </a:t>
            </a:r>
            <a:r>
              <a:rPr lang="en-US" sz="1600" dirty="0">
                <a:solidFill>
                  <a:srgbClr val="7030A0"/>
                </a:solidFill>
                <a:latin typeface="Times New Roman" pitchFamily="18" charset="0"/>
              </a:rPr>
              <a:t>Padding</a:t>
            </a:r>
            <a:endParaRPr lang="ru-RU" sz="1600" dirty="0">
              <a:solidFill>
                <a:srgbClr val="7030A0"/>
              </a:solidFill>
              <a:latin typeface="Times New Roman" pitchFamily="18" charset="0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0E638EFF-5E5B-4E5F-8F9E-89B5EFE6CE91}"/>
              </a:ext>
            </a:extLst>
          </p:cNvPr>
          <p:cNvSpPr/>
          <p:nvPr/>
        </p:nvSpPr>
        <p:spPr>
          <a:xfrm>
            <a:off x="9537625" y="2363401"/>
            <a:ext cx="2294938" cy="338554"/>
          </a:xfrm>
          <a:prstGeom prst="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  <a:ln>
            <a:noFill/>
          </a:ln>
        </p:spPr>
        <p:txBody>
          <a:bodyPr wrap="square" numCol="1">
            <a:spAutoFit/>
          </a:bodyPr>
          <a:lstStyle/>
          <a:p>
            <a:pPr eaLnBrk="0" hangingPunct="0"/>
            <a:r>
              <a:rPr lang="ru-RU" sz="1600" b="1" dirty="0">
                <a:latin typeface="Times New Roman" pitchFamily="18" charset="0"/>
              </a:rPr>
              <a:t> </a:t>
            </a:r>
            <a:r>
              <a:rPr lang="ru-RU" sz="1600" dirty="0">
                <a:latin typeface="Times New Roman" pitchFamily="18" charset="0"/>
              </a:rPr>
              <a:t>Шагание</a:t>
            </a:r>
            <a:r>
              <a:rPr lang="en-US" sz="1600" dirty="0">
                <a:latin typeface="Times New Roman" pitchFamily="18" charset="0"/>
              </a:rPr>
              <a:t> / </a:t>
            </a:r>
            <a:r>
              <a:rPr lang="en-US" sz="1600" dirty="0">
                <a:solidFill>
                  <a:srgbClr val="7030A0"/>
                </a:solidFill>
                <a:latin typeface="Times New Roman" pitchFamily="18" charset="0"/>
              </a:rPr>
              <a:t>Striding</a:t>
            </a:r>
            <a:endParaRPr lang="ru-RU" sz="1600" dirty="0">
              <a:solidFill>
                <a:srgbClr val="7030A0"/>
              </a:solidFill>
              <a:latin typeface="Times New Roman" pitchFamily="18" charset="0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C754325C-CE32-415F-9B6B-9FED505EC7BB}"/>
              </a:ext>
            </a:extLst>
          </p:cNvPr>
          <p:cNvSpPr/>
          <p:nvPr/>
        </p:nvSpPr>
        <p:spPr>
          <a:xfrm>
            <a:off x="4942936" y="2369151"/>
            <a:ext cx="2375139" cy="338554"/>
          </a:xfrm>
          <a:prstGeom prst="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  <a:ln>
            <a:noFill/>
          </a:ln>
        </p:spPr>
        <p:txBody>
          <a:bodyPr wrap="square" numCol="1">
            <a:spAutoFit/>
          </a:bodyPr>
          <a:lstStyle/>
          <a:p>
            <a:pPr eaLnBrk="0" hangingPunct="0"/>
            <a:r>
              <a:rPr lang="ru-RU" sz="1600" b="1" dirty="0">
                <a:latin typeface="Times New Roman" pitchFamily="18" charset="0"/>
              </a:rPr>
              <a:t> </a:t>
            </a:r>
            <a:r>
              <a:rPr lang="ru-RU" sz="1600" dirty="0">
                <a:latin typeface="Times New Roman" pitchFamily="18" charset="0"/>
              </a:rPr>
              <a:t>Группирование</a:t>
            </a:r>
            <a:r>
              <a:rPr lang="en-US" sz="1600" dirty="0">
                <a:latin typeface="Times New Roman" pitchFamily="18" charset="0"/>
              </a:rPr>
              <a:t> / </a:t>
            </a:r>
            <a:r>
              <a:rPr lang="en-US" sz="1600" dirty="0">
                <a:solidFill>
                  <a:srgbClr val="7030A0"/>
                </a:solidFill>
                <a:latin typeface="Times New Roman" pitchFamily="18" charset="0"/>
              </a:rPr>
              <a:t>Pooling</a:t>
            </a:r>
            <a:endParaRPr lang="ru-RU" sz="1600" dirty="0">
              <a:solidFill>
                <a:srgbClr val="7030A0"/>
              </a:solidFill>
              <a:latin typeface="Times New Roman" pitchFamily="18" charset="0"/>
            </a:endParaRPr>
          </a:p>
        </p:txBody>
      </p:sp>
      <p:pic>
        <p:nvPicPr>
          <p:cNvPr id="2050" name="Picture 2" descr="CNN | Introduction to Pooling Layer - GeeksforGeeks">
            <a:extLst>
              <a:ext uri="{FF2B5EF4-FFF2-40B4-BE49-F238E27FC236}">
                <a16:creationId xmlns:a16="http://schemas.microsoft.com/office/drawing/2014/main" id="{0160B6A8-ED6D-463A-9325-A6E9B77C74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1296" y="3137977"/>
            <a:ext cx="4889899" cy="1744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AA8C1302-AA9C-462A-85F3-72E7D66DBCB1}"/>
              </a:ext>
            </a:extLst>
          </p:cNvPr>
          <p:cNvSpPr/>
          <p:nvPr/>
        </p:nvSpPr>
        <p:spPr>
          <a:xfrm>
            <a:off x="3208714" y="546103"/>
            <a:ext cx="8645235" cy="1323439"/>
          </a:xfrm>
          <a:prstGeom prst="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  <a:ln>
            <a:noFill/>
          </a:ln>
        </p:spPr>
        <p:txBody>
          <a:bodyPr wrap="square" numCol="1">
            <a:spAutoFit/>
          </a:bodyPr>
          <a:lstStyle/>
          <a:p>
            <a:pPr algn="just" eaLnBrk="0" hangingPunct="0"/>
            <a:r>
              <a:rPr lang="ru-RU" sz="1600" b="1" dirty="0">
                <a:latin typeface="Times New Roman" pitchFamily="18" charset="0"/>
              </a:rPr>
              <a:t> </a:t>
            </a:r>
            <a:r>
              <a:rPr lang="ru-RU" sz="1600" dirty="0">
                <a:latin typeface="Times New Roman" pitchFamily="18" charset="0"/>
              </a:rPr>
              <a:t>Свертка / </a:t>
            </a:r>
            <a:r>
              <a:rPr lang="en-US" sz="1600" dirty="0">
                <a:solidFill>
                  <a:srgbClr val="7030A0"/>
                </a:solidFill>
                <a:latin typeface="Times New Roman" pitchFamily="18" charset="0"/>
              </a:rPr>
              <a:t>Convolution</a:t>
            </a:r>
            <a:r>
              <a:rPr lang="ru-RU" sz="1600" dirty="0">
                <a:solidFill>
                  <a:srgbClr val="7030A0"/>
                </a:solidFill>
                <a:latin typeface="Times New Roman" pitchFamily="18" charset="0"/>
              </a:rPr>
              <a:t> </a:t>
            </a:r>
            <a:r>
              <a:rPr lang="ru-RU" sz="1600" dirty="0">
                <a:latin typeface="Times New Roman" pitchFamily="18" charset="0"/>
              </a:rPr>
              <a:t>операция использует особенности зрительной коры, в которой простые клетки активируются на простые признаки (например, линии), а сложные на комбинацию активаций простых. СНС связана с математической операцией свертки для понижения размеров матриц. СНС обычно являются глубокими.</a:t>
            </a:r>
            <a:endParaRPr lang="en-US" sz="1600" dirty="0">
              <a:latin typeface="Times New Roman" pitchFamily="18" charset="0"/>
            </a:endParaRPr>
          </a:p>
          <a:p>
            <a:pPr algn="just" eaLnBrk="0" hangingPunct="0"/>
            <a:r>
              <a:rPr lang="ru-RU" sz="1600" dirty="0">
                <a:latin typeface="Times New Roman" pitchFamily="18" charset="0"/>
              </a:rPr>
              <a:t>Операцию свертки обычно комбинируют с операциями дополнения, шагания и группирования.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" name="Рукописный ввод 1">
                <a:extLst>
                  <a:ext uri="{FF2B5EF4-FFF2-40B4-BE49-F238E27FC236}">
                    <a16:creationId xmlns:a16="http://schemas.microsoft.com/office/drawing/2014/main" id="{63EE687D-E165-4E1B-9C0F-CA3165C87272}"/>
                  </a:ext>
                </a:extLst>
              </p14:cNvPr>
              <p14:cNvContentPartPr/>
              <p14:nvPr/>
            </p14:nvContentPartPr>
            <p14:xfrm>
              <a:off x="608400" y="3645000"/>
              <a:ext cx="9615960" cy="1027440"/>
            </p14:xfrm>
          </p:contentPart>
        </mc:Choice>
        <mc:Fallback xmlns="">
          <p:pic>
            <p:nvPicPr>
              <p:cNvPr id="2" name="Рукописный ввод 1">
                <a:extLst>
                  <a:ext uri="{FF2B5EF4-FFF2-40B4-BE49-F238E27FC236}">
                    <a16:creationId xmlns:a16="http://schemas.microsoft.com/office/drawing/2014/main" id="{63EE687D-E165-4E1B-9C0F-CA3165C8727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99040" y="3635640"/>
                <a:ext cx="9634680" cy="1046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535724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BE98161C-5B18-42B2-8712-E833597C29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976" y="592231"/>
            <a:ext cx="3071024" cy="222846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4E518426-8A9E-4439-A8CA-9756D3EC9A41}"/>
                  </a:ext>
                </a:extLst>
              </p:cNvPr>
              <p:cNvSpPr/>
              <p:nvPr/>
            </p:nvSpPr>
            <p:spPr>
              <a:xfrm>
                <a:off x="6096000" y="873904"/>
                <a:ext cx="6005040" cy="113127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  <a:alpha val="20000"/>
                </a:schemeClr>
              </a:solidFill>
              <a:ln>
                <a:noFill/>
              </a:ln>
            </p:spPr>
            <p:txBody>
              <a:bodyPr wrap="square" numCol="1">
                <a:spAutoFit/>
              </a:bodyPr>
              <a:lstStyle/>
              <a:p>
                <a:pPr algn="just" eaLnBrk="0" hangingPunct="0"/>
                <a:r>
                  <a:rPr lang="ru-RU" sz="1600" b="1" dirty="0">
                    <a:latin typeface="Times New Roman" pitchFamily="18" charset="0"/>
                  </a:rPr>
                  <a:t> Упражнение. </a:t>
                </a:r>
                <a:r>
                  <a:rPr lang="ru-RU" sz="1600" dirty="0">
                    <a:latin typeface="Times New Roman" pitchFamily="18" charset="0"/>
                  </a:rPr>
                  <a:t>Найти результат свертки изображения цифры «4» размером </a:t>
                </a:r>
                <a:r>
                  <a:rPr lang="en-US" sz="1600" dirty="0">
                    <a:latin typeface="Times New Roman" pitchFamily="18" charset="0"/>
                  </a:rPr>
                  <a:t>[3 3]</a:t>
                </a:r>
                <a:r>
                  <a:rPr lang="ru-RU" sz="1600" dirty="0">
                    <a:latin typeface="Times New Roman" pitchFamily="18" charset="0"/>
                  </a:rPr>
                  <a:t>. </a:t>
                </a:r>
                <a:r>
                  <a:rPr lang="en-US" sz="1600" dirty="0">
                    <a:latin typeface="Times New Roman" pitchFamily="18" charset="0"/>
                  </a:rPr>
                  <a:t>Kernel</a:t>
                </a:r>
                <a:r>
                  <a:rPr lang="ru-RU" sz="1600" dirty="0">
                    <a:latin typeface="Times New Roman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ru-RU" sz="16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l-GR" altLang="ru-RU" sz="1600" dirty="0"/>
                          <m:t>Θ</m:t>
                        </m:r>
                      </m:e>
                      <m:sup>
                        <m:r>
                          <a:rPr lang="en-US" altLang="ru-RU" sz="16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ru-RU" altLang="ru-RU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ru-RU" sz="1600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16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ru-RU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ru-RU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ru-RU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ru-RU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ru-RU" sz="1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ru-RU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ru-RU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ru-RU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ru-RU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eqArr>
                          </m:e>
                        </m:d>
                      </m:e>
                    </m:d>
                  </m:oMath>
                </a14:m>
                <a:r>
                  <a:rPr lang="ru-RU" sz="1600" dirty="0">
                    <a:latin typeface="Times New Roman" pitchFamily="18" charset="0"/>
                  </a:rPr>
                  <a:t>,</a:t>
                </a:r>
                <a:r>
                  <a:rPr lang="en-US" sz="1600" dirty="0">
                    <a:latin typeface="Times New Roman" pitchFamily="18" charset="0"/>
                  </a:rPr>
                  <a:t> padding (1), stride [1 1]</a:t>
                </a:r>
                <a:r>
                  <a:rPr lang="ru-RU" sz="1600" dirty="0">
                    <a:latin typeface="Times New Roman" pitchFamily="18" charset="0"/>
                  </a:rPr>
                  <a:t>.</a:t>
                </a:r>
                <a:r>
                  <a:rPr lang="en-US" sz="1600" dirty="0">
                    <a:latin typeface="Times New Roman" pitchFamily="18" charset="0"/>
                  </a:rPr>
                  <a:t> </a:t>
                </a:r>
                <a:endParaRPr lang="ru-RU" sz="1600" dirty="0">
                  <a:latin typeface="Times New Roman" pitchFamily="18" charset="0"/>
                </a:endParaRPr>
              </a:p>
            </p:txBody>
          </p:sp>
        </mc:Choice>
        <mc:Fallback xmlns="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4E518426-8A9E-4439-A8CA-9756D3EC9A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873904"/>
                <a:ext cx="6005040" cy="1131272"/>
              </a:xfrm>
              <a:prstGeom prst="rect">
                <a:avLst/>
              </a:prstGeom>
              <a:blipFill>
                <a:blip r:embed="rId3"/>
                <a:stretch>
                  <a:fillRect l="-508" t="-1613" r="-50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Прямоугольник 8">
            <a:extLst>
              <a:ext uri="{FF2B5EF4-FFF2-40B4-BE49-F238E27FC236}">
                <a16:creationId xmlns:a16="http://schemas.microsoft.com/office/drawing/2014/main" id="{33C06FE1-FC79-45FC-9B43-3FBC63F36B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7204" y="0"/>
            <a:ext cx="929479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sz="2800" b="1" dirty="0">
                <a:solidFill>
                  <a:srgbClr val="000000"/>
                </a:solidFill>
                <a:latin typeface="Cambria" pitchFamily="18" charset="0"/>
              </a:rPr>
              <a:t>Прямые вычисления в СНС / </a:t>
            </a:r>
            <a:r>
              <a:rPr lang="en-US" altLang="ru-RU" sz="2400" b="1" dirty="0">
                <a:solidFill>
                  <a:srgbClr val="7030A0"/>
                </a:solidFill>
                <a:latin typeface="Cambria" pitchFamily="18" charset="0"/>
              </a:rPr>
              <a:t>Forward propagation in CNN</a:t>
            </a:r>
            <a:endParaRPr lang="ru-RU" altLang="ru-RU" sz="2800" b="1" dirty="0">
              <a:solidFill>
                <a:srgbClr val="7030A0"/>
              </a:solidFill>
            </a:endParaRPr>
          </a:p>
        </p:txBody>
      </p:sp>
      <p:graphicFrame>
        <p:nvGraphicFramePr>
          <p:cNvPr id="23" name="Таблица 23">
            <a:extLst>
              <a:ext uri="{FF2B5EF4-FFF2-40B4-BE49-F238E27FC236}">
                <a16:creationId xmlns:a16="http://schemas.microsoft.com/office/drawing/2014/main" id="{820D50AE-BB44-415C-A6D9-DCC9D823A4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0169267"/>
              </p:ext>
            </p:extLst>
          </p:nvPr>
        </p:nvGraphicFramePr>
        <p:xfrm>
          <a:off x="339385" y="2709237"/>
          <a:ext cx="1440777" cy="145477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80259">
                  <a:extLst>
                    <a:ext uri="{9D8B030D-6E8A-4147-A177-3AD203B41FA5}">
                      <a16:colId xmlns:a16="http://schemas.microsoft.com/office/drawing/2014/main" val="2760486646"/>
                    </a:ext>
                  </a:extLst>
                </a:gridCol>
                <a:gridCol w="480259">
                  <a:extLst>
                    <a:ext uri="{9D8B030D-6E8A-4147-A177-3AD203B41FA5}">
                      <a16:colId xmlns:a16="http://schemas.microsoft.com/office/drawing/2014/main" val="1302869875"/>
                    </a:ext>
                  </a:extLst>
                </a:gridCol>
                <a:gridCol w="480259">
                  <a:extLst>
                    <a:ext uri="{9D8B030D-6E8A-4147-A177-3AD203B41FA5}">
                      <a16:colId xmlns:a16="http://schemas.microsoft.com/office/drawing/2014/main" val="1827626276"/>
                    </a:ext>
                  </a:extLst>
                </a:gridCol>
              </a:tblGrid>
              <a:tr h="484926"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0.5</a:t>
                      </a:r>
                      <a:endParaRPr lang="ru-RU" sz="14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1055119"/>
                  </a:ext>
                </a:extLst>
              </a:tr>
              <a:tr h="484926"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0.5</a:t>
                      </a:r>
                      <a:endParaRPr lang="ru-RU" sz="1400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0.5</a:t>
                      </a:r>
                      <a:endParaRPr lang="ru-RU" sz="1400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0.5</a:t>
                      </a:r>
                      <a:endParaRPr lang="ru-RU" sz="14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5559036"/>
                  </a:ext>
                </a:extLst>
              </a:tr>
              <a:tr h="484926"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0.5</a:t>
                      </a:r>
                      <a:endParaRPr lang="ru-RU" sz="14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5659019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4" name="Рукописный ввод 23">
                <a:extLst>
                  <a:ext uri="{FF2B5EF4-FFF2-40B4-BE49-F238E27FC236}">
                    <a16:creationId xmlns:a16="http://schemas.microsoft.com/office/drawing/2014/main" id="{C55DBA33-60E2-4B1E-8DD6-1A5C09A44CD0}"/>
                  </a:ext>
                </a:extLst>
              </p14:cNvPr>
              <p14:cNvContentPartPr/>
              <p14:nvPr/>
            </p14:nvContentPartPr>
            <p14:xfrm>
              <a:off x="33840" y="2344680"/>
              <a:ext cx="2117520" cy="2183400"/>
            </p14:xfrm>
          </p:contentPart>
        </mc:Choice>
        <mc:Fallback xmlns="">
          <p:pic>
            <p:nvPicPr>
              <p:cNvPr id="24" name="Рукописный ввод 23">
                <a:extLst>
                  <a:ext uri="{FF2B5EF4-FFF2-40B4-BE49-F238E27FC236}">
                    <a16:creationId xmlns:a16="http://schemas.microsoft.com/office/drawing/2014/main" id="{C55DBA33-60E2-4B1E-8DD6-1A5C09A44CD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4480" y="2335320"/>
                <a:ext cx="2136240" cy="220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5" name="Рукописный ввод 24">
                <a:extLst>
                  <a:ext uri="{FF2B5EF4-FFF2-40B4-BE49-F238E27FC236}">
                    <a16:creationId xmlns:a16="http://schemas.microsoft.com/office/drawing/2014/main" id="{67700FEB-7147-4F45-B540-B058A2AADE2F}"/>
                  </a:ext>
                </a:extLst>
              </p14:cNvPr>
              <p14:cNvContentPartPr/>
              <p14:nvPr/>
            </p14:nvContentPartPr>
            <p14:xfrm>
              <a:off x="120240" y="2468880"/>
              <a:ext cx="1909080" cy="1937880"/>
            </p14:xfrm>
          </p:contentPart>
        </mc:Choice>
        <mc:Fallback xmlns="">
          <p:pic>
            <p:nvPicPr>
              <p:cNvPr id="25" name="Рукописный ввод 24">
                <a:extLst>
                  <a:ext uri="{FF2B5EF4-FFF2-40B4-BE49-F238E27FC236}">
                    <a16:creationId xmlns:a16="http://schemas.microsoft.com/office/drawing/2014/main" id="{67700FEB-7147-4F45-B540-B058A2AADE2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10880" y="2459520"/>
                <a:ext cx="1927800" cy="195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Прямоугольник 25">
                <a:extLst>
                  <a:ext uri="{FF2B5EF4-FFF2-40B4-BE49-F238E27FC236}">
                    <a16:creationId xmlns:a16="http://schemas.microsoft.com/office/drawing/2014/main" id="{BE75F55D-E436-43A4-855B-8D65E0E776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51360" y="2349169"/>
                <a:ext cx="10034863" cy="382752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numCol="1">
                <a:spAutoFit/>
              </a:bodyPr>
              <a:lstStyle>
                <a:lvl1pPr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14:m>
                  <m:oMath xmlns:m="http://schemas.openxmlformats.org/officeDocument/2006/math">
                    <m:r>
                      <a:rPr lang="en-US" altLang="ru-RU" sz="1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ru-RU" altLang="ru-RU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ru-RU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ru-RU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0 0 0 0 0</m:t>
                                </m:r>
                              </m:e>
                              <m:e>
                                <m:r>
                                  <a:rPr lang="ru-RU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0 </m:t>
                                </m:r>
                                <m:f>
                                  <m:fPr>
                                    <m:ctrlPr>
                                      <a:rPr lang="ru-RU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ru-RU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ru-RU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r>
                                  <a:rPr lang="ru-RU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1 </m:t>
                                </m:r>
                                <m:f>
                                  <m:fPr>
                                    <m:ctrlPr>
                                      <a:rPr lang="ru-RU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ru-RU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ru-RU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r>
                                  <a:rPr lang="ru-RU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0</m:t>
                                </m:r>
                              </m:e>
                              <m:e>
                                <m:r>
                                  <a:rPr lang="ru-RU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0 </m:t>
                                </m:r>
                                <m:f>
                                  <m:fPr>
                                    <m:ctrlPr>
                                      <a:rPr lang="ru-RU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ru-RU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ru-RU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r>
                                  <a:rPr lang="ru-RU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f>
                                  <m:fPr>
                                    <m:ctrlPr>
                                      <a:rPr lang="ru-RU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ru-RU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ru-RU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r>
                                  <a:rPr lang="ru-RU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f>
                                  <m:fPr>
                                    <m:ctrlPr>
                                      <a:rPr lang="ru-RU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ru-RU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ru-RU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r>
                                  <a:rPr lang="ru-RU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0</m:t>
                                </m:r>
                              </m:e>
                              <m:e>
                                <m:r>
                                  <a:rPr lang="ru-RU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0 1 1 </m:t>
                                </m:r>
                                <m:f>
                                  <m:fPr>
                                    <m:ctrlPr>
                                      <a:rPr lang="ru-RU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ru-RU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ru-RU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r>
                                  <a:rPr lang="ru-RU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0</m:t>
                                </m:r>
                              </m:e>
                              <m:e>
                                <m:r>
                                  <a:rPr lang="ru-RU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0 0 0 0 0</m:t>
                                </m:r>
                              </m:e>
                            </m:eqArr>
                          </m:e>
                        </m:d>
                      </m:e>
                    </m:d>
                    <m:r>
                      <a:rPr lang="en-US" altLang="ru-RU" sz="14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altLang="ru-RU" sz="14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ru-RU" sz="14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altLang="ru-RU" sz="14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(1)</m:t>
                        </m:r>
                      </m:sup>
                    </m:sSup>
                    <m:r>
                      <a:rPr lang="en-US" altLang="ru-RU" sz="14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4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140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ru-RU" sz="1400" i="1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ru-RU" sz="1400" i="1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0 0 0 0 </m:t>
                                </m:r>
                                <m:f>
                                  <m:fPr>
                                    <m:ctrlPr>
                                      <a:rPr lang="ru-RU" sz="1400" i="1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ru-RU" sz="1400" i="1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ru-RU" sz="1400" i="1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r>
                                  <a:rPr lang="ru-RU" sz="1400" i="1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 1 0 </m:t>
                                </m:r>
                                <m:f>
                                  <m:fPr>
                                    <m:ctrlPr>
                                      <a:rPr lang="ru-RU" sz="1400" i="1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ru-RU" sz="1400" i="1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ru-RU" sz="1400" i="1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r>
                                  <a:rPr lang="ru-RU" sz="1400" i="1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f>
                                  <m:fPr>
                                    <m:ctrlPr>
                                      <a:rPr lang="ru-RU" sz="1400" i="1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ru-RU" sz="1400" i="1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ru-RU" sz="1400" i="1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ru-RU" sz="1400" i="1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0 0 0</m:t>
                                </m:r>
                                <m:r>
                                  <a:rPr lang="en-US" sz="1400" i="1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f>
                                  <m:fPr>
                                    <m:ctrlPr>
                                      <a:rPr lang="ru-RU" sz="1400" i="1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ru-RU" sz="1400" i="1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ru-RU" sz="1400" i="1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r>
                                  <a:rPr lang="ru-RU" sz="1400" i="1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 1</m:t>
                                </m:r>
                                <m:r>
                                  <a:rPr lang="en-US" sz="1400" i="1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f>
                                  <m:fPr>
                                    <m:ctrlPr>
                                      <a:rPr lang="ru-RU" sz="1400" i="1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ru-RU" sz="1400" i="1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ru-RU" sz="1400" i="1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r>
                                  <a:rPr lang="en-US" sz="1400" i="1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f>
                                  <m:fPr>
                                    <m:ctrlPr>
                                      <a:rPr lang="ru-RU" sz="1400" i="1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ru-RU" sz="1400" i="1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ru-RU" sz="1400" i="1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r>
                                  <a:rPr lang="en-US" sz="1400" i="1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f>
                                  <m:fPr>
                                    <m:ctrlPr>
                                      <a:rPr lang="ru-RU" sz="1400" i="1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ru-RU" sz="1400" i="1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ru-RU" sz="1400" i="1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r>
                                  <a:rPr lang="en-US" sz="1400" i="1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f>
                                  <m:fPr>
                                    <m:ctrlPr>
                                      <a:rPr lang="ru-RU" sz="1400" i="1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ru-RU" sz="1400" i="1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ru-RU" sz="1400" i="1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en-US" sz="1400" i="1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0 0 0 1 </m:t>
                                </m:r>
                                <m:f>
                                  <m:fPr>
                                    <m:ctrlPr>
                                      <a:rPr lang="ru-RU" sz="1400" i="1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ru-RU" sz="1400" i="1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ru-RU" sz="1400" i="1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r>
                                  <a:rPr lang="en-US" sz="1400" i="1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 0 </m:t>
                                </m:r>
                                <m:f>
                                  <m:fPr>
                                    <m:ctrlPr>
                                      <a:rPr lang="ru-RU" sz="1400" i="1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ru-RU" sz="1400" i="1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ru-RU" sz="1400" i="1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r>
                                  <a:rPr lang="en-US" sz="1400" i="1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f>
                                  <m:fPr>
                                    <m:ctrlPr>
                                      <a:rPr lang="ru-RU" sz="1400" i="1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ru-RU" sz="1400" i="1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ru-RU" sz="1400" i="1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r>
                                  <a:rPr lang="en-US" sz="1400" i="1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 0</m:t>
                                </m:r>
                              </m:e>
                              <m:e>
                                <m:r>
                                  <a:rPr lang="ru-RU" sz="1400" i="1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0 </m:t>
                                </m:r>
                                <m:f>
                                  <m:fPr>
                                    <m:ctrlPr>
                                      <a:rPr lang="ru-RU" sz="1400" i="1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ru-RU" sz="1400" i="1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ru-RU" sz="1400" i="1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r>
                                  <a:rPr lang="ru-RU" sz="1400" i="1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 1 0 </m:t>
                                </m:r>
                                <m:f>
                                  <m:fPr>
                                    <m:ctrlPr>
                                      <a:rPr lang="ru-RU" sz="1400" i="1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ru-RU" sz="1400" i="1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ru-RU" sz="1400" i="1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r>
                                  <a:rPr lang="ru-RU" sz="1400" i="1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f>
                                  <m:fPr>
                                    <m:ctrlPr>
                                      <a:rPr lang="ru-RU" sz="1400" i="1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ru-RU" sz="1400" i="1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ru-RU" sz="1400" i="1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r>
                                  <a:rPr lang="ru-RU" sz="1400" i="1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 0 11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ru-RU" sz="1400" i="1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ru-RU" sz="1400" i="1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ru-RU" sz="1400" i="1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r>
                                  <a:rPr lang="ru-RU" sz="1400" i="1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 1 </m:t>
                                </m:r>
                                <m:f>
                                  <m:fPr>
                                    <m:ctrlPr>
                                      <a:rPr lang="ru-RU" sz="1400" i="1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ru-RU" sz="1400" i="1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ru-RU" sz="1400" i="1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r>
                                  <a:rPr lang="ru-RU" sz="1400" i="1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f>
                                  <m:fPr>
                                    <m:ctrlPr>
                                      <a:rPr lang="ru-RU" sz="1400" i="1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ru-RU" sz="1400" i="1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ru-RU" sz="1400" i="1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r>
                                  <a:rPr lang="ru-RU" sz="1400" i="1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f>
                                  <m:fPr>
                                    <m:ctrlPr>
                                      <a:rPr lang="ru-RU" sz="1400" i="1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ru-RU" sz="1400" i="1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ru-RU" sz="1400" i="1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r>
                                  <a:rPr lang="ru-RU" sz="1400" i="1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f>
                                  <m:fPr>
                                    <m:ctrlPr>
                                      <a:rPr lang="ru-RU" sz="1400" i="1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ru-RU" sz="1400" i="1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ru-RU" sz="1400" i="1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r>
                                  <a:rPr lang="ru-RU" sz="1400" i="1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 1 1 </m:t>
                                </m:r>
                                <m:f>
                                  <m:fPr>
                                    <m:ctrlPr>
                                      <a:rPr lang="ru-RU" sz="1400" i="1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ru-RU" sz="1400" i="1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ru-RU" sz="1400" i="1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ru-RU" sz="1400" i="1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1 </m:t>
                                </m:r>
                                <m:f>
                                  <m:fPr>
                                    <m:ctrlPr>
                                      <a:rPr lang="ru-RU" sz="1400" i="1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ru-RU" sz="1400" i="1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ru-RU" sz="1400" i="1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r>
                                  <a:rPr lang="ru-RU" sz="1400" i="1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 0 </m:t>
                                </m:r>
                                <m:f>
                                  <m:fPr>
                                    <m:ctrlPr>
                                      <a:rPr lang="ru-RU" sz="1400" i="1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ru-RU" sz="1400" i="1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ru-RU" sz="1400" i="1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r>
                                  <a:rPr lang="ru-RU" sz="1400" i="1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f>
                                  <m:fPr>
                                    <m:ctrlPr>
                                      <a:rPr lang="ru-RU" sz="1400" i="1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ru-RU" sz="1400" i="1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ru-RU" sz="1400" i="1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r>
                                  <a:rPr lang="ru-RU" sz="1400" i="1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 0 1 </m:t>
                                </m:r>
                                <m:f>
                                  <m:fPr>
                                    <m:ctrlPr>
                                      <a:rPr lang="ru-RU" sz="1400" i="1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ru-RU" sz="1400" i="1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ru-RU" sz="1400" i="1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r>
                                  <a:rPr lang="ru-RU" sz="1400" i="1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 0</m:t>
                                </m:r>
                              </m:e>
                              <m:e>
                                <m:r>
                                  <a:rPr lang="ru-RU" sz="1400" i="1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0 </m:t>
                                </m:r>
                                <m:f>
                                  <m:fPr>
                                    <m:ctrlPr>
                                      <a:rPr lang="ru-RU" sz="1400" i="1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ru-RU" sz="1400" i="1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ru-RU" sz="1400" i="1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r>
                                  <a:rPr lang="ru-RU" sz="1400" i="1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f>
                                  <m:fPr>
                                    <m:ctrlPr>
                                      <a:rPr lang="ru-RU" sz="1400" i="1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ru-RU" sz="1400" i="1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ru-RU" sz="1400" i="1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r>
                                  <a:rPr lang="ru-RU" sz="1400" i="1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 0 1 1 0 0 0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ru-RU" sz="1400" i="1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ru-RU" sz="1400" i="1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ru-RU" sz="1400" i="1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r>
                                  <a:rPr lang="ru-RU" sz="1400" i="1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f>
                                  <m:fPr>
                                    <m:ctrlPr>
                                      <a:rPr lang="ru-RU" sz="1400" i="1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ru-RU" sz="1400" i="1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ru-RU" sz="1400" i="1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r>
                                  <a:rPr lang="ru-RU" sz="1400" i="1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f>
                                  <m:fPr>
                                    <m:ctrlPr>
                                      <a:rPr lang="ru-RU" sz="1400" i="1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ru-RU" sz="1400" i="1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ru-RU" sz="1400" i="1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r>
                                  <a:rPr lang="ru-RU" sz="1400" i="1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 1 1 </m:t>
                                </m:r>
                                <m:f>
                                  <m:fPr>
                                    <m:ctrlPr>
                                      <a:rPr lang="ru-RU" sz="1400" i="1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ru-RU" sz="1400" i="1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ru-RU" sz="1400" i="1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r>
                                  <a:rPr lang="ru-RU" sz="1400" i="1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 0 0 0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ru-RU" sz="1400" i="1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ru-RU" sz="1400" i="1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ru-RU" sz="1400" i="1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r>
                                  <a:rPr lang="ru-RU" sz="1400" i="1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f>
                                  <m:fPr>
                                    <m:ctrlPr>
                                      <a:rPr lang="ru-RU" sz="1400" i="1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ru-RU" sz="1400" i="1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ru-RU" sz="1400" i="1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r>
                                  <a:rPr lang="ru-RU" sz="1400" i="1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 0 1 </m:t>
                                </m:r>
                                <m:f>
                                  <m:fPr>
                                    <m:ctrlPr>
                                      <a:rPr lang="ru-RU" sz="1400" i="1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ru-RU" sz="1400" i="1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ru-RU" sz="1400" i="1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r>
                                  <a:rPr lang="ru-RU" sz="1400" i="1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 0 0 0 0</m:t>
                                </m:r>
                              </m:e>
                            </m:eqArr>
                          </m:e>
                        </m:d>
                      </m:e>
                    </m:d>
                    <m:r>
                      <a:rPr lang="en-US" sz="14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r>
                  <a:rPr lang="ru-RU" sz="1400" b="0" i="1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ru-RU" sz="1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l-GR" altLang="ru-RU" sz="1400" dirty="0"/>
                          <m:t>Θ</m:t>
                        </m:r>
                      </m:e>
                      <m:sup>
                        <m:r>
                          <a:rPr lang="en-US" altLang="ru-RU" sz="1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ru-RU" altLang="ru-RU" sz="1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ru-RU" sz="1400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14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0 1 </m:t>
                                </m:r>
                                <m:r>
                                  <a:rPr lang="ru-RU" sz="1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ru-RU" sz="1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 2 </m:t>
                                </m:r>
                                <m:r>
                                  <a:rPr lang="ru-RU" sz="1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0 1 </m:t>
                                </m:r>
                                <m:r>
                                  <a:rPr lang="ru-RU" sz="1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eqArr>
                          </m:e>
                        </m:d>
                      </m:e>
                    </m:d>
                    <m:r>
                      <a:rPr lang="en-US" altLang="ru-RU" sz="1400" i="1"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altLang="ru-RU" sz="140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l-GR" altLang="ru-RU" sz="14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rPr>
                          <m:t>Θ</m:t>
                        </m:r>
                      </m:e>
                      <m:sup>
                        <m:d>
                          <m:dPr>
                            <m:ctrlPr>
                              <a:rPr lang="en-US" altLang="ru-RU" sz="140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ru-RU" altLang="ru-RU" sz="140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sz="14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4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140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sz="1400" b="0" i="1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sz="1400" b="0" i="1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ru-RU" sz="1400" b="0" i="1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ru-RU" sz="1400" b="0" i="1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ru-RU" sz="1400" b="0" i="1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ru-RU" sz="1400" b="0" i="1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eqArr>
                          </m:e>
                        </m:d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r>
                  <a:rPr lang="en-US" sz="1400" b="0" i="1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ru-RU" sz="140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ru-RU" sz="14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r>
                          <a:rPr lang="en-US" altLang="ru-RU" sz="14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ru-RU" sz="140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ru-RU" sz="14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altLang="ru-RU" sz="14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ru-RU" sz="14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ru-RU" sz="14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altLang="ru-RU" sz="14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ru-RU" sz="140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ru-RU" sz="14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sSup>
                      <m:sSupPr>
                        <m:ctrlPr>
                          <a:rPr lang="en-US" altLang="ru-RU" sz="14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l-GR" altLang="ru-RU" sz="14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rPr>
                          <m:t>Θ</m:t>
                        </m:r>
                      </m:e>
                      <m:sup>
                        <m:r>
                          <a:rPr lang="en-US" altLang="ru-RU" sz="14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ru-RU" sz="140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ru-RU" sz="14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altLang="ru-RU" sz="14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4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140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sz="1400" b="0" i="1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sz="1400" b="0" i="1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2.5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sz="1400" i="1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1400" b="0" i="1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sz="1400" i="1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1400" b="0" i="1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sz="1400" i="1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1400" b="0" i="1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sz="1400" i="1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1400" b="0" i="1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sz="1400" i="1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1400" b="0" i="1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eqArr>
                          </m:e>
                        </m:d>
                      </m:e>
                    </m:d>
                    <m:r>
                      <a:rPr lang="en-US" altLang="ru-RU" sz="1400" i="1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ru-RU" sz="14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ru-RU" sz="1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ru-RU" sz="1400" i="1"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US" altLang="ru-RU" sz="1400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r>
                          <a:rPr lang="en-US" altLang="ru-RU" sz="1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ru-RU" sz="1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ru-RU" sz="1400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altLang="ru-RU" sz="1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ru-RU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ru-RU" sz="1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ru-RU" sz="1400" b="0" i="1" smtClean="0">
                                    <a:latin typeface="Cambria Math" panose="02040503050406030204" pitchFamily="18" charset="0"/>
                                  </a:rPr>
                                  <m:t>5 3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ru-RU" sz="1400" b="0" i="1" smtClean="0">
                                    <a:latin typeface="Cambria Math" panose="02040503050406030204" pitchFamily="18" charset="0"/>
                                  </a:rPr>
                                  <m:t>0 3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ru-RU" sz="14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ru-RU" sz="14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ru-RU" sz="1400" b="0" i="1" smtClean="0">
                                    <a:latin typeface="Cambria Math" panose="02040503050406030204" pitchFamily="18" charset="0"/>
                                  </a:rPr>
                                  <m:t>5 4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ru-RU" sz="1400" b="0" i="1" smtClean="0">
                                    <a:latin typeface="Cambria Math" panose="02040503050406030204" pitchFamily="18" charset="0"/>
                                  </a:rPr>
                                  <m:t>0 4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ru-RU" sz="1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ru-RU" sz="1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ru-RU" sz="1400" b="0" i="1" smtClean="0">
                                    <a:latin typeface="Cambria Math" panose="02040503050406030204" pitchFamily="18" charset="0"/>
                                  </a:rPr>
                                  <m:t>5 2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ru-RU" sz="1400" b="0" i="1" smtClean="0">
                                    <a:latin typeface="Cambria Math" panose="02040503050406030204" pitchFamily="18" charset="0"/>
                                  </a:rPr>
                                  <m:t>5 2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ru-RU" sz="14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eqArr>
                          </m:e>
                        </m:d>
                      </m:e>
                    </m:d>
                  </m:oMath>
                </a14:m>
                <a:r>
                  <a:rPr lang="en-US" altLang="ru-RU" sz="1400" dirty="0"/>
                  <a:t>.</a:t>
                </a:r>
                <a:endParaRPr lang="ru-RU" altLang="ru-RU" sz="14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6" name="Прямоугольник 25">
                <a:extLst>
                  <a:ext uri="{FF2B5EF4-FFF2-40B4-BE49-F238E27FC236}">
                    <a16:creationId xmlns:a16="http://schemas.microsoft.com/office/drawing/2014/main" id="{BE75F55D-E436-43A4-855B-8D65E0E776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151360" y="2349169"/>
                <a:ext cx="10034863" cy="382752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1" name="Таблица 23">
            <a:extLst>
              <a:ext uri="{FF2B5EF4-FFF2-40B4-BE49-F238E27FC236}">
                <a16:creationId xmlns:a16="http://schemas.microsoft.com/office/drawing/2014/main" id="{CD76F0C2-F294-4EB4-B1D3-D07F95DEF7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8176424"/>
              </p:ext>
            </p:extLst>
          </p:nvPr>
        </p:nvGraphicFramePr>
        <p:xfrm>
          <a:off x="326546" y="5113131"/>
          <a:ext cx="1449483" cy="145477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88965">
                  <a:extLst>
                    <a:ext uri="{9D8B030D-6E8A-4147-A177-3AD203B41FA5}">
                      <a16:colId xmlns:a16="http://schemas.microsoft.com/office/drawing/2014/main" val="2760486646"/>
                    </a:ext>
                  </a:extLst>
                </a:gridCol>
                <a:gridCol w="480259">
                  <a:extLst>
                    <a:ext uri="{9D8B030D-6E8A-4147-A177-3AD203B41FA5}">
                      <a16:colId xmlns:a16="http://schemas.microsoft.com/office/drawing/2014/main" val="1302869875"/>
                    </a:ext>
                  </a:extLst>
                </a:gridCol>
                <a:gridCol w="480259">
                  <a:extLst>
                    <a:ext uri="{9D8B030D-6E8A-4147-A177-3AD203B41FA5}">
                      <a16:colId xmlns:a16="http://schemas.microsoft.com/office/drawing/2014/main" val="1827626276"/>
                    </a:ext>
                  </a:extLst>
                </a:gridCol>
              </a:tblGrid>
              <a:tr h="48492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lang="ru-RU" sz="1400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3.0</a:t>
                      </a:r>
                      <a:endParaRPr lang="ru-RU" sz="14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r>
                        <a:rPr lang="ru-RU" sz="1400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.5</a:t>
                      </a:r>
                      <a:endParaRPr lang="ru-RU" sz="14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1055119"/>
                  </a:ext>
                </a:extLst>
              </a:tr>
              <a:tr h="48492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r>
                        <a:rPr lang="ru-RU" sz="1400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.5</a:t>
                      </a:r>
                      <a:endParaRPr lang="ru-RU" sz="1400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  <a:r>
                        <a:rPr lang="ru-RU" sz="1400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  <a:r>
                        <a:rPr lang="en-US" sz="1400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ru-RU" sz="1400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  <a:r>
                        <a:rPr lang="ru-RU" sz="1400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  <a:r>
                        <a:rPr lang="en-US" sz="1400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ru-RU" sz="14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5559036"/>
                  </a:ext>
                </a:extLst>
              </a:tr>
              <a:tr h="48492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2.5</a:t>
                      </a:r>
                      <a:endParaRPr lang="ru-RU" sz="14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2.5</a:t>
                      </a:r>
                      <a:endParaRPr lang="ru-RU" sz="14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2.5</a:t>
                      </a:r>
                      <a:endParaRPr lang="ru-RU" sz="14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5659019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" name="Рукописный ввод 1">
                <a:extLst>
                  <a:ext uri="{FF2B5EF4-FFF2-40B4-BE49-F238E27FC236}">
                    <a16:creationId xmlns:a16="http://schemas.microsoft.com/office/drawing/2014/main" id="{03397803-A54A-4247-82E0-50A499BF33BF}"/>
                  </a:ext>
                </a:extLst>
              </p14:cNvPr>
              <p14:cNvContentPartPr/>
              <p14:nvPr/>
            </p14:nvContentPartPr>
            <p14:xfrm>
              <a:off x="2846520" y="2098080"/>
              <a:ext cx="9064080" cy="4000320"/>
            </p14:xfrm>
          </p:contentPart>
        </mc:Choice>
        <mc:Fallback xmlns="">
          <p:pic>
            <p:nvPicPr>
              <p:cNvPr id="2" name="Рукописный ввод 1">
                <a:extLst>
                  <a:ext uri="{FF2B5EF4-FFF2-40B4-BE49-F238E27FC236}">
                    <a16:creationId xmlns:a16="http://schemas.microsoft.com/office/drawing/2014/main" id="{03397803-A54A-4247-82E0-50A499BF33BF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837160" y="2088720"/>
                <a:ext cx="9082800" cy="4019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99705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8">
            <a:extLst>
              <a:ext uri="{FF2B5EF4-FFF2-40B4-BE49-F238E27FC236}">
                <a16:creationId xmlns:a16="http://schemas.microsoft.com/office/drawing/2014/main" id="{5BC35E60-925B-4231-8710-877A6A55D8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7204" y="0"/>
            <a:ext cx="929479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sz="2800" b="1" dirty="0">
                <a:solidFill>
                  <a:srgbClr val="000000"/>
                </a:solidFill>
                <a:latin typeface="Cambria" pitchFamily="18" charset="0"/>
              </a:rPr>
              <a:t>Прямые вычисления в СНС / </a:t>
            </a:r>
            <a:r>
              <a:rPr lang="en-US" altLang="ru-RU" sz="2400" b="1" dirty="0">
                <a:solidFill>
                  <a:srgbClr val="7030A0"/>
                </a:solidFill>
                <a:latin typeface="Cambria" pitchFamily="18" charset="0"/>
              </a:rPr>
              <a:t>Forward propagation in CNN</a:t>
            </a:r>
            <a:endParaRPr lang="ru-RU" altLang="ru-RU" sz="2800" b="1" dirty="0">
              <a:solidFill>
                <a:srgbClr val="7030A0"/>
              </a:solidFill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0B294A6C-DDC2-4DA9-AA43-EC6D344EEF1A}"/>
              </a:ext>
            </a:extLst>
          </p:cNvPr>
          <p:cNvSpPr/>
          <p:nvPr/>
        </p:nvSpPr>
        <p:spPr>
          <a:xfrm>
            <a:off x="9728" y="6478940"/>
            <a:ext cx="23800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2"/>
              </a:rPr>
              <a:t>CNNs by Neurohive.io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5B80CEB-8D33-493B-BA60-D092D87CE3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53" y="2222551"/>
            <a:ext cx="6314522" cy="1297985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26E8A23-1C53-4509-9861-4EB16F6111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125" y="4249428"/>
            <a:ext cx="2230637" cy="2160000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62CD8B54-DB6B-499F-84F6-FB5A2F9BC8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2560" y="1798608"/>
            <a:ext cx="5746737" cy="2124223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31A81B98-607F-4AA8-AE94-368C197700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0437" y="2956966"/>
            <a:ext cx="5830110" cy="2282745"/>
          </a:xfrm>
          <a:prstGeom prst="rect">
            <a:avLst/>
          </a:prstGeom>
        </p:spPr>
      </p:pic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AFD705E6-BE3D-4D23-BAF0-1B4716AC906B}"/>
              </a:ext>
            </a:extLst>
          </p:cNvPr>
          <p:cNvSpPr/>
          <p:nvPr/>
        </p:nvSpPr>
        <p:spPr>
          <a:xfrm>
            <a:off x="3208714" y="546103"/>
            <a:ext cx="8645235" cy="1077218"/>
          </a:xfrm>
          <a:prstGeom prst="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  <a:ln>
            <a:noFill/>
          </a:ln>
        </p:spPr>
        <p:txBody>
          <a:bodyPr wrap="square" numCol="1">
            <a:spAutoFit/>
          </a:bodyPr>
          <a:lstStyle/>
          <a:p>
            <a:pPr algn="just" eaLnBrk="0" hangingPunct="0"/>
            <a:r>
              <a:rPr lang="ru-RU" sz="1600" b="1" dirty="0">
                <a:latin typeface="Times New Roman" pitchFamily="18" charset="0"/>
              </a:rPr>
              <a:t> </a:t>
            </a:r>
            <a:r>
              <a:rPr lang="ru-RU" sz="1600" dirty="0">
                <a:latin typeface="Times New Roman" pitchFamily="18" charset="0"/>
              </a:rPr>
              <a:t>Свертка / </a:t>
            </a:r>
            <a:r>
              <a:rPr lang="en-US" sz="1600" dirty="0">
                <a:solidFill>
                  <a:srgbClr val="7030A0"/>
                </a:solidFill>
                <a:latin typeface="Times New Roman" pitchFamily="18" charset="0"/>
              </a:rPr>
              <a:t>Convolution</a:t>
            </a:r>
            <a:r>
              <a:rPr lang="ru-RU" sz="1600" dirty="0">
                <a:solidFill>
                  <a:srgbClr val="7030A0"/>
                </a:solidFill>
                <a:latin typeface="Times New Roman" pitchFamily="18" charset="0"/>
              </a:rPr>
              <a:t> </a:t>
            </a:r>
            <a:r>
              <a:rPr lang="ru-RU" sz="1600" dirty="0">
                <a:latin typeface="Times New Roman" pitchFamily="18" charset="0"/>
              </a:rPr>
              <a:t>операция использует особенности зрительной коры, в которой простые клетки активируются на простые признаки (например, линии), а сложные на комбинацию активаций простых. СНС связана с математической операцией свертки для понижения размеров матриц. СНС обычно являются глубокими. </a:t>
            </a: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8BCCC8AB-998D-4B05-81E4-E94BC5AAF40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3117" y="4580857"/>
            <a:ext cx="1749421" cy="2160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" name="Рукописный ввод 1">
                <a:extLst>
                  <a:ext uri="{FF2B5EF4-FFF2-40B4-BE49-F238E27FC236}">
                    <a16:creationId xmlns:a16="http://schemas.microsoft.com/office/drawing/2014/main" id="{B78658E7-7607-42D6-AD65-E1B7507B7E64}"/>
                  </a:ext>
                </a:extLst>
              </p14:cNvPr>
              <p14:cNvContentPartPr/>
              <p14:nvPr/>
            </p14:nvContentPartPr>
            <p14:xfrm>
              <a:off x="7417440" y="1360800"/>
              <a:ext cx="4247640" cy="3837240"/>
            </p14:xfrm>
          </p:contentPart>
        </mc:Choice>
        <mc:Fallback xmlns="">
          <p:pic>
            <p:nvPicPr>
              <p:cNvPr id="2" name="Рукописный ввод 1">
                <a:extLst>
                  <a:ext uri="{FF2B5EF4-FFF2-40B4-BE49-F238E27FC236}">
                    <a16:creationId xmlns:a16="http://schemas.microsoft.com/office/drawing/2014/main" id="{B78658E7-7607-42D6-AD65-E1B7507B7E6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408080" y="1351440"/>
                <a:ext cx="4266360" cy="3855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635233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F0878BD-CC11-43F3-86A7-C406F6CA3F5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985" b="1627"/>
          <a:stretch/>
        </p:blipFill>
        <p:spPr>
          <a:xfrm>
            <a:off x="4898358" y="319174"/>
            <a:ext cx="7282132" cy="65215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F2B0DF4-3A06-436B-847E-3D2342012AD8}"/>
              </a:ext>
            </a:extLst>
          </p:cNvPr>
          <p:cNvSpPr txBox="1"/>
          <p:nvPr/>
        </p:nvSpPr>
        <p:spPr>
          <a:xfrm>
            <a:off x="8919712" y="6488668"/>
            <a:ext cx="34189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Convolutional networks intuition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217D7D2A-4258-499B-81A7-EF250AFBB6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133" y="2426807"/>
                <a:ext cx="5070027" cy="269650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 numCol="1">
                <a:spAutoFit/>
              </a:bodyPr>
              <a:lstStyle>
                <a:lvl1pPr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r>
                  <a:rPr lang="ru-RU" altLang="ru-RU" sz="1400" dirty="0">
                    <a:cs typeface="Times New Roman" panose="02020603050405020304" pitchFamily="18" charset="0"/>
                  </a:rPr>
                  <a:t>Результатом свертки</a:t>
                </a:r>
                <a:r>
                  <a:rPr lang="en-US" altLang="ru-RU" sz="1400" dirty="0">
                    <a:cs typeface="Times New Roman" panose="02020603050405020304" pitchFamily="18" charset="0"/>
                  </a:rPr>
                  <a:t> </a:t>
                </a:r>
                <a:r>
                  <a:rPr lang="ru-RU" altLang="ru-RU" sz="1400" dirty="0">
                    <a:cs typeface="Times New Roman" panose="02020603050405020304" pitchFamily="18" charset="0"/>
                  </a:rPr>
                  <a:t>изображения </a:t>
                </a:r>
                <a:r>
                  <a:rPr lang="en-US" altLang="ru-RU" sz="1400" dirty="0">
                    <a:cs typeface="Times New Roman" panose="02020603050405020304" pitchFamily="18" charset="0"/>
                  </a:rPr>
                  <a:t>[</a:t>
                </a:r>
                <a:r>
                  <a:rPr lang="en-US" altLang="ru-RU" sz="1400" dirty="0">
                    <a:solidFill>
                      <a:srgbClr val="002060"/>
                    </a:solidFill>
                    <a:cs typeface="Times New Roman" panose="02020603050405020304" pitchFamily="18" charset="0"/>
                  </a:rPr>
                  <a:t>q q</a:t>
                </a:r>
                <a:r>
                  <a:rPr lang="en-US" altLang="ru-RU" sz="1400" dirty="0">
                    <a:cs typeface="Times New Roman" panose="02020603050405020304" pitchFamily="18" charset="0"/>
                  </a:rPr>
                  <a:t>] </a:t>
                </a:r>
                <a:r>
                  <a:rPr lang="ru-RU" altLang="ru-RU" sz="1400" dirty="0">
                    <a:cs typeface="Times New Roman" panose="02020603050405020304" pitchFamily="18" charset="0"/>
                  </a:rPr>
                  <a:t>ядром</a:t>
                </a:r>
                <a:r>
                  <a:rPr lang="en-US" altLang="ru-RU" sz="1400" dirty="0">
                    <a:cs typeface="Times New Roman" panose="02020603050405020304" pitchFamily="18" charset="0"/>
                  </a:rPr>
                  <a:t>/</a:t>
                </a:r>
                <a:r>
                  <a:rPr lang="en-US" altLang="ru-RU" sz="1400" dirty="0">
                    <a:solidFill>
                      <a:srgbClr val="7030A0"/>
                    </a:solidFill>
                    <a:cs typeface="Times New Roman" panose="02020603050405020304" pitchFamily="18" charset="0"/>
                  </a:rPr>
                  <a:t>kernel</a:t>
                </a:r>
                <a:r>
                  <a:rPr lang="ru-RU" altLang="ru-RU" sz="1400" dirty="0">
                    <a:cs typeface="Times New Roman" panose="02020603050405020304" pitchFamily="18" charset="0"/>
                  </a:rPr>
                  <a:t> </a:t>
                </a:r>
                <a:r>
                  <a:rPr lang="en-US" altLang="ru-RU" sz="1400" dirty="0">
                    <a:cs typeface="Times New Roman" panose="02020603050405020304" pitchFamily="18" charset="0"/>
                  </a:rPr>
                  <a:t>[</a:t>
                </a:r>
                <a:r>
                  <a:rPr lang="en-US" altLang="ru-RU" sz="1400" dirty="0">
                    <a:solidFill>
                      <a:srgbClr val="002060"/>
                    </a:solidFill>
                    <a:cs typeface="Times New Roman" panose="02020603050405020304" pitchFamily="18" charset="0"/>
                  </a:rPr>
                  <a:t>k k</a:t>
                </a:r>
                <a:r>
                  <a:rPr lang="en-US" altLang="ru-RU" sz="1400" dirty="0">
                    <a:cs typeface="Times New Roman" panose="02020603050405020304" pitchFamily="18" charset="0"/>
                  </a:rPr>
                  <a:t>]</a:t>
                </a:r>
                <a:r>
                  <a:rPr lang="ru-RU" altLang="ru-RU" sz="1400" dirty="0">
                    <a:cs typeface="Times New Roman" panose="02020603050405020304" pitchFamily="18" charset="0"/>
                  </a:rPr>
                  <a:t>, </a:t>
                </a:r>
              </a:p>
              <a:p>
                <a:r>
                  <a:rPr lang="ru-RU" altLang="ru-RU" sz="1400" dirty="0">
                    <a:cs typeface="Times New Roman" panose="02020603050405020304" pitchFamily="18" charset="0"/>
                  </a:rPr>
                  <a:t>с дополнением</a:t>
                </a:r>
                <a:r>
                  <a:rPr lang="en-US" altLang="ru-RU" sz="1400" dirty="0">
                    <a:cs typeface="Times New Roman" panose="02020603050405020304" pitchFamily="18" charset="0"/>
                  </a:rPr>
                  <a:t>/</a:t>
                </a:r>
                <a:r>
                  <a:rPr lang="en-US" altLang="ru-RU" sz="1400" dirty="0">
                    <a:solidFill>
                      <a:srgbClr val="7030A0"/>
                    </a:solidFill>
                    <a:cs typeface="Times New Roman" panose="02020603050405020304" pitchFamily="18" charset="0"/>
                  </a:rPr>
                  <a:t>padding</a:t>
                </a:r>
                <a:r>
                  <a:rPr lang="en-US" altLang="ru-RU" sz="1400" dirty="0">
                    <a:cs typeface="Times New Roman" panose="02020603050405020304" pitchFamily="18" charset="0"/>
                  </a:rPr>
                  <a:t> </a:t>
                </a:r>
                <a:r>
                  <a:rPr lang="ru-RU" altLang="ru-RU" sz="1400" dirty="0">
                    <a:cs typeface="Times New Roman" panose="02020603050405020304" pitchFamily="18" charset="0"/>
                  </a:rPr>
                  <a:t>(</a:t>
                </a:r>
                <a:r>
                  <a:rPr lang="en-US" altLang="ru-RU" sz="1400" dirty="0">
                    <a:solidFill>
                      <a:srgbClr val="002060"/>
                    </a:solidFill>
                    <a:cs typeface="Times New Roman" panose="02020603050405020304" pitchFamily="18" charset="0"/>
                  </a:rPr>
                  <a:t>p</a:t>
                </a:r>
                <a:r>
                  <a:rPr lang="ru-RU" altLang="ru-RU" sz="1400" dirty="0">
                    <a:cs typeface="Times New Roman" panose="02020603050405020304" pitchFamily="18" charset="0"/>
                  </a:rPr>
                  <a:t>)</a:t>
                </a:r>
                <a:r>
                  <a:rPr lang="en-US" altLang="ru-RU" sz="1400" dirty="0">
                    <a:cs typeface="Times New Roman" panose="02020603050405020304" pitchFamily="18" charset="0"/>
                  </a:rPr>
                  <a:t> </a:t>
                </a:r>
                <a:r>
                  <a:rPr lang="ru-RU" altLang="ru-RU" sz="1400" dirty="0">
                    <a:cs typeface="Times New Roman" panose="02020603050405020304" pitchFamily="18" charset="0"/>
                  </a:rPr>
                  <a:t>и шагом</a:t>
                </a:r>
                <a:r>
                  <a:rPr lang="en-US" altLang="ru-RU" sz="1400" dirty="0">
                    <a:cs typeface="Times New Roman" panose="02020603050405020304" pitchFamily="18" charset="0"/>
                  </a:rPr>
                  <a:t>/</a:t>
                </a:r>
                <a:r>
                  <a:rPr lang="en-US" altLang="ru-RU" sz="1400" dirty="0">
                    <a:solidFill>
                      <a:srgbClr val="7030A0"/>
                    </a:solidFill>
                    <a:cs typeface="Times New Roman" panose="02020603050405020304" pitchFamily="18" charset="0"/>
                  </a:rPr>
                  <a:t>stride</a:t>
                </a:r>
                <a:r>
                  <a:rPr lang="ru-RU" altLang="ru-RU" sz="1400" dirty="0">
                    <a:cs typeface="Times New Roman" panose="02020603050405020304" pitchFamily="18" charset="0"/>
                  </a:rPr>
                  <a:t> </a:t>
                </a:r>
                <a:r>
                  <a:rPr lang="en-US" altLang="ru-RU" sz="1400" dirty="0">
                    <a:cs typeface="Times New Roman" panose="02020603050405020304" pitchFamily="18" charset="0"/>
                  </a:rPr>
                  <a:t>[</a:t>
                </a:r>
                <a:r>
                  <a:rPr lang="en-US" altLang="ru-RU" sz="1400" dirty="0">
                    <a:solidFill>
                      <a:srgbClr val="002060"/>
                    </a:solidFill>
                    <a:cs typeface="Times New Roman" panose="02020603050405020304" pitchFamily="18" charset="0"/>
                  </a:rPr>
                  <a:t>s s</a:t>
                </a:r>
                <a:r>
                  <a:rPr lang="en-US" altLang="ru-RU" sz="1400" dirty="0">
                    <a:cs typeface="Times New Roman" panose="02020603050405020304" pitchFamily="18" charset="0"/>
                  </a:rPr>
                  <a:t>] </a:t>
                </a:r>
                <a:r>
                  <a:rPr lang="ru-RU" altLang="ru-RU" sz="1400" dirty="0">
                    <a:cs typeface="Times New Roman" panose="02020603050405020304" pitchFamily="18" charset="0"/>
                  </a:rPr>
                  <a:t>является матрица размером </a:t>
                </a:r>
                <a:r>
                  <a:rPr lang="en-US" altLang="ru-RU" sz="1400" dirty="0">
                    <a:cs typeface="Times New Roman" panose="02020603050405020304" pitchFamily="18" charset="0"/>
                  </a:rPr>
                  <a:t>[r r]: </a:t>
                </a:r>
                <a:r>
                  <a:rPr lang="ru-RU" altLang="ru-RU" sz="1400" dirty="0">
                    <a:cs typeface="Times New Roman" panose="02020603050405020304" pitchFamily="18" charset="0"/>
                  </a:rPr>
                  <a:t> </a:t>
                </a:r>
                <a:r>
                  <a:rPr lang="en-US" altLang="ru-RU" sz="1400" dirty="0">
                    <a:cs typeface="Times New Roman" panose="02020603050405020304" pitchFamily="18" charset="0"/>
                  </a:rPr>
                  <a:t>  </a:t>
                </a:r>
                <a14:m>
                  <m:oMath xmlns:m="http://schemas.openxmlformats.org/officeDocument/2006/math">
                    <m:r>
                      <a:rPr lang="en-US" altLang="ru-RU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ru-RU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ru-RU" sz="1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ru-RU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altLang="ru-RU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ru-RU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ru-RU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+2</m:t>
                        </m:r>
                        <m:r>
                          <a:rPr lang="en-US" altLang="ru-RU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num>
                      <m:den>
                        <m:r>
                          <a:rPr lang="en-US" altLang="ru-RU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den>
                    </m:f>
                    <m:r>
                      <a:rPr lang="en-US" altLang="ru-RU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+1</m:t>
                    </m:r>
                    <m:r>
                      <a:rPr lang="ru-RU" altLang="ru-RU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ru-RU" sz="1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altLang="ru-RU" sz="1400" b="0" i="1" smtClean="0">
                            <a:latin typeface="Cambria Math" panose="02040503050406030204" pitchFamily="18" charset="0"/>
                          </a:rPr>
                          <m:t>5</m:t>
                        </m:r>
                        <m:r>
                          <a:rPr lang="en-US" altLang="ru-RU" sz="14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ru-RU" altLang="ru-RU" sz="1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altLang="ru-RU" sz="1400" i="1">
                            <a:latin typeface="Cambria Math" panose="02040503050406030204" pitchFamily="18" charset="0"/>
                          </a:rPr>
                          <m:t>+2</m:t>
                        </m:r>
                      </m:num>
                      <m:den>
                        <m:r>
                          <a:rPr lang="ru-RU" altLang="ru-RU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ru-RU" sz="1400" i="1">
                        <a:latin typeface="Cambria Math" panose="02040503050406030204" pitchFamily="18" charset="0"/>
                      </a:rPr>
                      <m:t>+1</m:t>
                    </m:r>
                    <m:r>
                      <a:rPr lang="ru-RU" altLang="ru-RU" sz="1400" b="0" i="1" smtClean="0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en-US" altLang="ru-RU" sz="140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.</a:t>
                </a:r>
                <a:endParaRPr lang="en-US" altLang="ru-RU" sz="1400" dirty="0">
                  <a:cs typeface="Times New Roman" panose="02020603050405020304" pitchFamily="18" charset="0"/>
                </a:endParaRPr>
              </a:p>
              <a:p>
                <a:endParaRPr lang="en-US" altLang="ru-RU" sz="1400" dirty="0">
                  <a:cs typeface="Times New Roman" panose="02020603050405020304" pitchFamily="18" charset="0"/>
                </a:endParaRPr>
              </a:p>
              <a:p>
                <a:r>
                  <a:rPr lang="ru-RU" altLang="ru-RU" sz="1400" dirty="0">
                    <a:cs typeface="Times New Roman" panose="02020603050405020304" pitchFamily="18" charset="0"/>
                  </a:rPr>
                  <a:t>Количество операций свертки: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ru-RU" sz="1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ru-RU" sz="1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altLang="ru-RU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ru-RU" sz="1400" b="0" i="1" smtClean="0">
                        <a:latin typeface="Cambria Math" panose="02040503050406030204" pitchFamily="18" charset="0"/>
                      </a:rPr>
                      <m:t>=9</m:t>
                    </m:r>
                  </m:oMath>
                </a14:m>
                <a:r>
                  <a:rPr lang="en-US" altLang="ru-RU" sz="1400" dirty="0">
                    <a:cs typeface="Times New Roman" panose="02020603050405020304" pitchFamily="18" charset="0"/>
                  </a:rPr>
                  <a:t>.</a:t>
                </a:r>
              </a:p>
              <a:p>
                <a:r>
                  <a:rPr lang="en-US" altLang="ru-RU" sz="1400" dirty="0">
                    <a:cs typeface="Times New Roman" panose="02020603050405020304" pitchFamily="18" charset="0"/>
                  </a:rPr>
                  <a:t> </a:t>
                </a:r>
                <a:endParaRPr lang="en-US" altLang="ru-RU" sz="1400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ru-RU" sz="1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ru-RU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begChr m:val="["/>
                        <m:endChr m:val="]"/>
                        <m:ctrlPr>
                          <a:rPr lang="en-US" altLang="ru-RU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ru-RU" sz="1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5 5 3</m:t>
                        </m:r>
                      </m:e>
                    </m:d>
                    <m:r>
                      <a:rPr lang="en-US" altLang="ru-RU" sz="1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altLang="ru-RU" sz="1400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ru-RU" sz="1400" i="1"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begChr m:val="["/>
                        <m:endChr m:val="]"/>
                        <m:ctrlPr>
                          <a:rPr lang="en-US" altLang="ru-RU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ru-RU" sz="1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7</m:t>
                        </m:r>
                        <m:r>
                          <a:rPr lang="en-US" altLang="ru-RU" sz="1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ru-RU" sz="1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7</m:t>
                        </m:r>
                        <m:r>
                          <a:rPr lang="en-US" altLang="ru-RU" sz="1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3</m:t>
                        </m:r>
                      </m:e>
                    </m:d>
                    <m:r>
                      <a:rPr lang="en-US" altLang="ru-RU" sz="140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altLang="ru-RU" sz="14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ru-RU" sz="14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d>
                          <m:dPr>
                            <m:ctrlPr>
                              <a:rPr lang="en-US" altLang="ru-RU" sz="140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ru-RU" sz="140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altLang="ru-RU" sz="14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,  [9 27]</m:t>
                    </m:r>
                    <m:r>
                      <a:rPr lang="en-US" sz="14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r>
                  <a:rPr lang="ru-RU" sz="1400" b="0" i="1" dirty="0">
                    <a:latin typeface="Cambria Math" panose="02040503050406030204" pitchFamily="18" charset="0"/>
                  </a:rPr>
                  <a:t> </a:t>
                </a:r>
                <a:endParaRPr lang="en-US" sz="1400" b="0" i="1" dirty="0">
                  <a:latin typeface="Cambria Math" panose="02040503050406030204" pitchFamily="18" charset="0"/>
                </a:endParaRPr>
              </a:p>
              <a:p>
                <a:endParaRPr lang="en-US" sz="14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altLang="ru-RU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l-GR" altLang="ru-RU" sz="1400" dirty="0"/>
                            <m:t>Θ</m:t>
                          </m:r>
                        </m:e>
                        <m:sup>
                          <m:r>
                            <a:rPr lang="en-US" altLang="ru-RU" sz="1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ru-RU" altLang="ru-RU" sz="1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ru-RU" sz="140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altLang="ru-RU" sz="1400" b="0" i="1" smtClean="0">
                          <a:latin typeface="Cambria Math" panose="02040503050406030204" pitchFamily="18" charset="0"/>
                        </a:rPr>
                        <m:t>, 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ru-RU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ru-RU" sz="1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3 3 3 2</m:t>
                          </m:r>
                        </m:e>
                      </m:d>
                      <m:r>
                        <a:rPr lang="en-US" altLang="ru-RU" sz="1400" i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sSup>
                        <m:sSupPr>
                          <m:ctrlPr>
                            <a:rPr lang="en-US" altLang="ru-RU" sz="140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l-GR" altLang="ru-RU" sz="14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m:t>Θ</m:t>
                          </m:r>
                        </m:e>
                        <m:sup>
                          <m:d>
                            <m:dPr>
                              <m:ctrlPr>
                                <a:rPr lang="en-US" altLang="ru-RU" sz="1400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altLang="ru-RU" sz="1400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en-US" altLang="ru-RU" sz="14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, [27 2]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;</m:t>
                      </m:r>
                    </m:oMath>
                  </m:oMathPara>
                </a14:m>
                <a:endParaRPr lang="en-US" sz="1400" b="0" i="1" dirty="0">
                  <a:latin typeface="Cambria Math" panose="02040503050406030204" pitchFamily="18" charset="0"/>
                </a:endParaRPr>
              </a:p>
              <a:p>
                <a:endParaRPr lang="en-US" sz="1400" b="0" i="1" dirty="0">
                  <a:latin typeface="Cambria Math" panose="02040503050406030204" pitchFamily="18" charset="0"/>
                </a:endParaRPr>
              </a:p>
              <a:p>
                <a:r>
                  <a:rPr lang="en-US" sz="1400" b="0" i="1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ru-RU" sz="140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ru-RU" sz="14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r>
                          <a:rPr lang="en-US" altLang="ru-RU" sz="14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ru-RU" sz="140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ru-RU" sz="14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altLang="ru-RU" sz="14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ru-RU" sz="14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ru-RU" sz="14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altLang="ru-RU" sz="14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ru-RU" sz="140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ru-RU" sz="14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sSup>
                      <m:sSupPr>
                        <m:ctrlPr>
                          <a:rPr lang="en-US" altLang="ru-RU" sz="14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l-GR" altLang="ru-RU" sz="14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rPr>
                          <m:t>Θ</m:t>
                        </m:r>
                      </m:e>
                      <m:sup>
                        <m:r>
                          <a:rPr lang="en-US" altLang="ru-RU" sz="14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ru-RU" sz="140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ru-RU" sz="14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altLang="ru-RU" sz="14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begChr m:val="["/>
                        <m:endChr m:val="]"/>
                        <m:ctrlPr>
                          <a:rPr lang="en-US" altLang="ru-RU" sz="14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ru-RU" sz="14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9 2</m:t>
                        </m:r>
                      </m:e>
                    </m:d>
                    <m:r>
                      <a:rPr lang="en-US" altLang="ru-RU" sz="1400" i="1"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altLang="ru-RU" sz="14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ru-RU" sz="14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r>
                          <a:rPr lang="en-US" altLang="ru-RU" sz="14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(2)</m:t>
                        </m:r>
                      </m:sup>
                    </m:sSup>
                    <m:r>
                      <a:rPr lang="en-US" altLang="ru-RU" sz="14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ru-RU" sz="14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ru-RU" sz="14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r>
                          <a:rPr lang="en-US" altLang="ru-RU" sz="14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(2)</m:t>
                        </m:r>
                      </m:sup>
                    </m:sSup>
                    <m:r>
                      <a:rPr lang="en-US" altLang="ru-RU" sz="14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altLang="ru-RU" sz="14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nor/>
                          </m:rPr>
                          <a:rPr lang="el-GR" altLang="ru-RU" sz="14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rPr>
                          <m:t>Θ</m:t>
                        </m:r>
                      </m:e>
                      <m:sub>
                        <m:r>
                          <a:rPr lang="en-US" altLang="ru-RU" sz="14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d>
                          <m:dPr>
                            <m:ctrlPr>
                              <a:rPr lang="en-US" altLang="ru-RU" sz="140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ru-RU" altLang="ru-RU" sz="140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altLang="ru-RU" sz="14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, [9 2]</m:t>
                    </m:r>
                    <m:r>
                      <a:rPr lang="en-US" altLang="ru-RU" sz="1400" i="1"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altLang="ru-RU" sz="1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ru-RU" sz="140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ru-RU" sz="1400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r>
                          <a:rPr lang="en-US" altLang="ru-RU" sz="1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ru-RU" sz="1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ru-RU" sz="1400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altLang="ru-RU" sz="1400" b="0" i="1" smtClean="0">
                        <a:latin typeface="Cambria Math" panose="02040503050406030204" pitchFamily="18" charset="0"/>
                      </a:rPr>
                      <m:t>, [</m:t>
                    </m:r>
                    <m:r>
                      <a:rPr lang="en-US" altLang="ru-RU" sz="14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3 3 2</m:t>
                    </m:r>
                    <m:r>
                      <a:rPr lang="en-US" altLang="ru-RU" sz="14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altLang="ru-RU" sz="1400" dirty="0"/>
                  <a:t>.</a:t>
                </a:r>
                <a:endParaRPr lang="ru-RU" altLang="ru-RU" sz="14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217D7D2A-4258-499B-81A7-EF250AFBB6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0133" y="2426807"/>
                <a:ext cx="5070027" cy="2696507"/>
              </a:xfrm>
              <a:prstGeom prst="rect">
                <a:avLst/>
              </a:prstGeom>
              <a:blipFill>
                <a:blip r:embed="rId4"/>
                <a:stretch>
                  <a:fillRect l="-361" t="-452" r="-12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57D96F79-58DC-428A-8BD8-DC37BBF79312}"/>
                  </a:ext>
                </a:extLst>
              </p:cNvPr>
              <p:cNvSpPr/>
              <p:nvPr/>
            </p:nvSpPr>
            <p:spPr>
              <a:xfrm>
                <a:off x="2914672" y="245725"/>
                <a:ext cx="2088649" cy="1200329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  <a:alpha val="20000"/>
                </a:schemeClr>
              </a:solidFill>
              <a:ln>
                <a:noFill/>
              </a:ln>
            </p:spPr>
            <p:txBody>
              <a:bodyPr wrap="square" numCol="1">
                <a:spAutoFit/>
              </a:bodyPr>
              <a:lstStyle/>
              <a:p>
                <a:pPr algn="just" eaLnBrk="0" hangingPunct="0"/>
                <a:r>
                  <a:rPr lang="ru-RU" sz="1600" b="1" dirty="0">
                    <a:latin typeface="Times New Roman" pitchFamily="18" charset="0"/>
                  </a:rPr>
                  <a:t>Пример свертки.</a:t>
                </a:r>
              </a:p>
              <a:p>
                <a:pPr algn="just" eaLnBrk="0" hangingPunct="0"/>
                <a:r>
                  <a:rPr lang="ru-RU" sz="1400" dirty="0">
                    <a:latin typeface="Times New Roman" pitchFamily="18" charset="0"/>
                  </a:rPr>
                  <a:t>Дано: </a:t>
                </a:r>
                <a:r>
                  <a:rPr lang="ru-RU" sz="1400" dirty="0" err="1">
                    <a:latin typeface="Times New Roman" pitchFamily="18" charset="0"/>
                  </a:rPr>
                  <a:t>цв</a:t>
                </a:r>
                <a:r>
                  <a:rPr lang="ru-RU" sz="1400" dirty="0">
                    <a:latin typeface="Times New Roman" pitchFamily="18" charset="0"/>
                  </a:rPr>
                  <a:t>. </a:t>
                </a:r>
                <a:r>
                  <a:rPr lang="ru-RU" sz="1400" dirty="0" err="1">
                    <a:latin typeface="Times New Roman" pitchFamily="18" charset="0"/>
                  </a:rPr>
                  <a:t>изобр</a:t>
                </a:r>
                <a:r>
                  <a:rPr lang="ru-RU" sz="1400" dirty="0">
                    <a:latin typeface="Times New Roman" pitchFamily="18" charset="0"/>
                  </a:rPr>
                  <a:t>. </a:t>
                </a:r>
                <a14:m>
                  <m:oMath xmlns:m="http://schemas.openxmlformats.org/officeDocument/2006/math">
                    <m:r>
                      <a:rPr lang="en-US" altLang="ru-RU" sz="14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[5 5 3]</m:t>
                    </m:r>
                  </m:oMath>
                </a14:m>
                <a:r>
                  <a:rPr lang="ru-RU" sz="1400" dirty="0">
                    <a:latin typeface="Times New Roman" pitchFamily="18" charset="0"/>
                  </a:rPr>
                  <a:t>,</a:t>
                </a:r>
              </a:p>
              <a:p>
                <a:pPr algn="just" eaLnBrk="0" hangingPunct="0"/>
                <a:r>
                  <a:rPr lang="ru-RU" sz="1400" dirty="0">
                    <a:latin typeface="Times New Roman" pitchFamily="18" charset="0"/>
                  </a:rPr>
                  <a:t>свертка 2 фильтрами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ru-RU" sz="1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u-RU" altLang="ru-RU" sz="1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altLang="ru-RU" sz="1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ru-RU" altLang="ru-RU" sz="1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altLang="ru-RU" sz="1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3</m:t>
                        </m:r>
                      </m:e>
                    </m:d>
                  </m:oMath>
                </a14:m>
                <a:r>
                  <a:rPr lang="ru-RU" sz="1400" dirty="0">
                    <a:latin typeface="Times New Roman" pitchFamily="18" charset="0"/>
                  </a:rPr>
                  <a:t>, дополнение (1),</a:t>
                </a:r>
                <a:endParaRPr lang="en-US" sz="1400" dirty="0">
                  <a:latin typeface="Times New Roman" pitchFamily="18" charset="0"/>
                </a:endParaRPr>
              </a:p>
              <a:p>
                <a:pPr algn="just" eaLnBrk="0" hangingPunct="0"/>
                <a:r>
                  <a:rPr lang="ru-RU" sz="1400" dirty="0">
                    <a:latin typeface="Times New Roman" pitchFamily="18" charset="0"/>
                  </a:rPr>
                  <a:t>шаг </a:t>
                </a:r>
                <a:r>
                  <a:rPr lang="en-US" sz="1400" dirty="0">
                    <a:solidFill>
                      <a:srgbClr val="002060"/>
                    </a:solidFill>
                    <a:latin typeface="Times New Roman" pitchFamily="18" charset="0"/>
                  </a:rPr>
                  <a:t>[2 2]</a:t>
                </a:r>
                <a:r>
                  <a:rPr lang="en-US" sz="1400" dirty="0">
                    <a:latin typeface="Times New Roman" pitchFamily="18" charset="0"/>
                  </a:rPr>
                  <a:t>.</a:t>
                </a:r>
                <a:endParaRPr lang="ru-RU" sz="1400" dirty="0">
                  <a:solidFill>
                    <a:srgbClr val="002060"/>
                  </a:solidFill>
                  <a:latin typeface="Times New Roman" pitchFamily="18" charset="0"/>
                </a:endParaRPr>
              </a:p>
            </p:txBody>
          </p:sp>
        </mc:Choice>
        <mc:Fallback xmlns="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57D96F79-58DC-428A-8BD8-DC37BBF793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4672" y="245725"/>
                <a:ext cx="2088649" cy="1200329"/>
              </a:xfrm>
              <a:prstGeom prst="rect">
                <a:avLst/>
              </a:prstGeom>
              <a:blipFill>
                <a:blip r:embed="rId5"/>
                <a:stretch>
                  <a:fillRect l="-1458" t="-1523" r="-875" b="-456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" name="Рукописный ввод 1">
                <a:extLst>
                  <a:ext uri="{FF2B5EF4-FFF2-40B4-BE49-F238E27FC236}">
                    <a16:creationId xmlns:a16="http://schemas.microsoft.com/office/drawing/2014/main" id="{ABB3CAA5-3587-4B73-9A68-A7968FFA6C6C}"/>
                  </a:ext>
                </a:extLst>
              </p14:cNvPr>
              <p14:cNvContentPartPr/>
              <p14:nvPr/>
            </p14:nvContentPartPr>
            <p14:xfrm>
              <a:off x="163800" y="143280"/>
              <a:ext cx="9339120" cy="5611680"/>
            </p14:xfrm>
          </p:contentPart>
        </mc:Choice>
        <mc:Fallback xmlns="">
          <p:pic>
            <p:nvPicPr>
              <p:cNvPr id="2" name="Рукописный ввод 1">
                <a:extLst>
                  <a:ext uri="{FF2B5EF4-FFF2-40B4-BE49-F238E27FC236}">
                    <a16:creationId xmlns:a16="http://schemas.microsoft.com/office/drawing/2014/main" id="{ABB3CAA5-3587-4B73-9A68-A7968FFA6C6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54440" y="133920"/>
                <a:ext cx="9357840" cy="5630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78264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F62D3FD7-AE9C-4E8B-8E50-5F0CEB27F3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419" y="2291334"/>
            <a:ext cx="9010650" cy="4305300"/>
          </a:xfrm>
          <a:prstGeom prst="rect">
            <a:avLst/>
          </a:prstGeom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06A3A251-A77F-4583-9EBB-B53E54FD8F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7204" y="0"/>
            <a:ext cx="929479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sz="2800" b="1" dirty="0" err="1">
                <a:solidFill>
                  <a:srgbClr val="000000"/>
                </a:solidFill>
                <a:latin typeface="Cambria" pitchFamily="18" charset="0"/>
              </a:rPr>
              <a:t>Сверточные</a:t>
            </a:r>
            <a:r>
              <a:rPr lang="ru-RU" altLang="ru-RU" sz="2800" b="1" dirty="0">
                <a:solidFill>
                  <a:srgbClr val="000000"/>
                </a:solidFill>
                <a:latin typeface="Cambria" pitchFamily="18" charset="0"/>
              </a:rPr>
              <a:t> нейронные сети / </a:t>
            </a:r>
            <a:r>
              <a:rPr lang="en-US" altLang="ru-RU" sz="2800" b="1" dirty="0">
                <a:solidFill>
                  <a:srgbClr val="7030A0"/>
                </a:solidFill>
                <a:latin typeface="Cambria" pitchFamily="18" charset="0"/>
              </a:rPr>
              <a:t>Convolutional NN</a:t>
            </a:r>
            <a:endParaRPr lang="ru-RU" altLang="ru-RU" sz="2800" b="1" dirty="0">
              <a:solidFill>
                <a:srgbClr val="7030A0"/>
              </a:solidFill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D38B80AD-F3AD-4228-950A-7C7D39184E82}"/>
              </a:ext>
            </a:extLst>
          </p:cNvPr>
          <p:cNvSpPr/>
          <p:nvPr/>
        </p:nvSpPr>
        <p:spPr>
          <a:xfrm>
            <a:off x="3208714" y="546103"/>
            <a:ext cx="8645235" cy="892552"/>
          </a:xfrm>
          <a:prstGeom prst="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  <a:ln>
            <a:noFill/>
          </a:ln>
        </p:spPr>
        <p:txBody>
          <a:bodyPr wrap="square" numCol="1">
            <a:spAutoFit/>
          </a:bodyPr>
          <a:lstStyle/>
          <a:p>
            <a:pPr algn="just" eaLnBrk="0" hangingPunct="0"/>
            <a:r>
              <a:rPr lang="ru-RU" sz="1600" b="1" dirty="0">
                <a:latin typeface="Times New Roman" pitchFamily="18" charset="0"/>
              </a:rPr>
              <a:t> </a:t>
            </a:r>
            <a:r>
              <a:rPr lang="en-US" sz="1600" b="1" dirty="0" err="1">
                <a:solidFill>
                  <a:srgbClr val="7030A0"/>
                </a:solidFill>
                <a:latin typeface="Times New Roman" pitchFamily="18" charset="0"/>
              </a:rPr>
              <a:t>AlexNet</a:t>
            </a:r>
            <a:r>
              <a:rPr lang="en-US" sz="1600" b="1" dirty="0">
                <a:solidFill>
                  <a:srgbClr val="7030A0"/>
                </a:solidFill>
                <a:latin typeface="Times New Roman" pitchFamily="18" charset="0"/>
              </a:rPr>
              <a:t>  </a:t>
            </a:r>
            <a:r>
              <a:rPr lang="ru-RU" sz="1600" dirty="0">
                <a:solidFill>
                  <a:srgbClr val="7030A0"/>
                </a:solidFill>
                <a:latin typeface="Times New Roman" pitchFamily="18" charset="0"/>
              </a:rPr>
              <a:t>(</a:t>
            </a:r>
            <a:r>
              <a:rPr lang="en-US" sz="1600" dirty="0">
                <a:solidFill>
                  <a:srgbClr val="7030A0"/>
                </a:solidFill>
                <a:latin typeface="Times New Roman" pitchFamily="18" charset="0"/>
              </a:rPr>
              <a:t>designed by Alex </a:t>
            </a:r>
            <a:r>
              <a:rPr lang="en-US" sz="1600" dirty="0" err="1">
                <a:solidFill>
                  <a:srgbClr val="7030A0"/>
                </a:solidFill>
                <a:latin typeface="Times New Roman" pitchFamily="18" charset="0"/>
              </a:rPr>
              <a:t>Krizhevsky</a:t>
            </a:r>
            <a:r>
              <a:rPr lang="ru-RU" sz="1600" dirty="0">
                <a:solidFill>
                  <a:srgbClr val="7030A0"/>
                </a:solidFill>
                <a:latin typeface="Times New Roman" pitchFamily="18" charset="0"/>
              </a:rPr>
              <a:t>)</a:t>
            </a:r>
            <a:r>
              <a:rPr lang="en-US" sz="1600" b="1" dirty="0">
                <a:solidFill>
                  <a:srgbClr val="7030A0"/>
                </a:solidFill>
                <a:latin typeface="Times New Roman" pitchFamily="18" charset="0"/>
              </a:rPr>
              <a:t> </a:t>
            </a:r>
            <a:r>
              <a:rPr lang="en-US" sz="1600" b="1" dirty="0">
                <a:latin typeface="Times New Roman" pitchFamily="18" charset="0"/>
              </a:rPr>
              <a:t>– </a:t>
            </a:r>
            <a:r>
              <a:rPr lang="ru-RU" sz="1600" dirty="0">
                <a:latin typeface="Times New Roman" pitchFamily="18" charset="0"/>
              </a:rPr>
              <a:t>глубокая </a:t>
            </a:r>
            <a:r>
              <a:rPr lang="en-US" sz="1600" dirty="0">
                <a:latin typeface="Times New Roman" pitchFamily="18" charset="0"/>
              </a:rPr>
              <a:t>c</a:t>
            </a:r>
            <a:r>
              <a:rPr lang="ru-RU" sz="1600" dirty="0" err="1">
                <a:latin typeface="Times New Roman" pitchFamily="18" charset="0"/>
              </a:rPr>
              <a:t>верточная</a:t>
            </a:r>
            <a:r>
              <a:rPr lang="ru-RU" sz="1600" dirty="0">
                <a:latin typeface="Times New Roman" pitchFamily="18" charset="0"/>
              </a:rPr>
              <a:t> нейронная сеть для распознавания 1000 классов, признанная лучшей в  2012 г. в конкурсе </a:t>
            </a:r>
            <a:r>
              <a:rPr lang="en-US" dirty="0"/>
              <a:t> </a:t>
            </a:r>
            <a:r>
              <a:rPr lang="en-US" sz="1600" dirty="0">
                <a:hlinkClick r:id="rId3"/>
              </a:rPr>
              <a:t>ImageNet Large Scale Visual Recognition Challenge</a:t>
            </a:r>
            <a:r>
              <a:rPr lang="ru-RU" sz="1600" dirty="0"/>
              <a:t>.</a:t>
            </a:r>
            <a:endParaRPr lang="ru-RU" sz="1600" dirty="0">
              <a:latin typeface="Times New Roman" pitchFamily="18" charset="0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922F743E-7D7C-4D7C-AD9F-9C702A47A9F4}"/>
              </a:ext>
            </a:extLst>
          </p:cNvPr>
          <p:cNvSpPr/>
          <p:nvPr/>
        </p:nvSpPr>
        <p:spPr>
          <a:xfrm>
            <a:off x="10068944" y="6479524"/>
            <a:ext cx="21139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hlinkClick r:id="rId4"/>
              </a:rPr>
              <a:t>AlexNet</a:t>
            </a:r>
            <a:r>
              <a:rPr lang="en-US" dirty="0">
                <a:hlinkClick r:id="rId4"/>
              </a:rPr>
              <a:t> architecture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361186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3115A3E-D6B2-4506-8FB7-3798A84192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564" y="2589243"/>
            <a:ext cx="4075499" cy="2399481"/>
          </a:xfrm>
          <a:prstGeom prst="rect">
            <a:avLst/>
          </a:prstGeom>
        </p:spPr>
      </p:pic>
      <p:sp>
        <p:nvSpPr>
          <p:cNvPr id="7" name="Прямоугольник 8">
            <a:extLst>
              <a:ext uri="{FF2B5EF4-FFF2-40B4-BE49-F238E27FC236}">
                <a16:creationId xmlns:a16="http://schemas.microsoft.com/office/drawing/2014/main" id="{16901B59-E5B6-4484-ACE7-241FA00D25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7204" y="0"/>
            <a:ext cx="929479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sz="2800" b="1" dirty="0">
                <a:solidFill>
                  <a:srgbClr val="000000"/>
                </a:solidFill>
                <a:latin typeface="Cambria" pitchFamily="18" charset="0"/>
              </a:rPr>
              <a:t>Обучение СНС / </a:t>
            </a:r>
            <a:r>
              <a:rPr lang="en-US" altLang="ru-RU" sz="2400" b="1" dirty="0">
                <a:solidFill>
                  <a:srgbClr val="7030A0"/>
                </a:solidFill>
                <a:latin typeface="Cambria" pitchFamily="18" charset="0"/>
              </a:rPr>
              <a:t>CNN Training algorithm</a:t>
            </a:r>
            <a:endParaRPr lang="ru-RU" altLang="ru-RU" sz="2800" b="1" dirty="0">
              <a:solidFill>
                <a:srgbClr val="7030A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8ABF69D6-0C60-469C-B287-FCEC713615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97202" y="661584"/>
                <a:ext cx="9280306" cy="1087477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  <a:alpha val="20000"/>
                </a:schemeClr>
              </a:solidFill>
              <a:ln>
                <a:noFill/>
              </a:ln>
            </p:spPr>
            <p:txBody>
              <a:bodyPr wrap="square" numCol="1">
                <a:spAutoFit/>
              </a:bodyPr>
              <a:lstStyle>
                <a:lvl1pPr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algn="just"/>
                <a:r>
                  <a:rPr lang="ru-RU" altLang="ru-RU" dirty="0">
                    <a:solidFill>
                      <a:srgbClr val="002060"/>
                    </a:solidFill>
                  </a:rPr>
                  <a:t>Поиск наилучшей функциональной зависимости</a:t>
                </a:r>
                <a:r>
                  <a:rPr lang="ru-RU" altLang="ru-RU" dirty="0"/>
                  <a:t> множества</a:t>
                </a:r>
                <a:r>
                  <a:rPr lang="ru-RU" altLang="ru-RU" i="1" dirty="0"/>
                  <a:t> </a:t>
                </a:r>
                <a14:m>
                  <m:oMath xmlns:m="http://schemas.openxmlformats.org/officeDocument/2006/math">
                    <m:r>
                      <a:rPr lang="en-US" altLang="ru-RU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altLang="ru-RU" dirty="0"/>
                  <a:t> </a:t>
                </a:r>
                <a:r>
                  <a:rPr lang="ru-RU" altLang="ru-RU" dirty="0"/>
                  <a:t>от множества </a:t>
                </a:r>
                <a14:m>
                  <m:oMath xmlns:m="http://schemas.openxmlformats.org/officeDocument/2006/math">
                    <m:r>
                      <a:rPr lang="en-US" altLang="ru-RU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altLang="ru-RU" dirty="0"/>
                  <a:t> </a:t>
                </a:r>
                <a:r>
                  <a:rPr lang="ru-RU" altLang="ru-RU" dirty="0">
                    <a:solidFill>
                      <a:srgbClr val="002060"/>
                    </a:solidFill>
                  </a:rPr>
                  <a:t>по критерию минимума </a:t>
                </a:r>
                <a:r>
                  <a:rPr lang="ru-RU" altLang="ru-RU" dirty="0"/>
                  <a:t>некоторой </a:t>
                </a:r>
                <a:r>
                  <a:rPr lang="ru-RU" altLang="ru-RU" dirty="0">
                    <a:solidFill>
                      <a:srgbClr val="002060"/>
                    </a:solidFill>
                  </a:rPr>
                  <a:t>функции качества</a:t>
                </a:r>
                <a:r>
                  <a:rPr lang="ru-RU" altLang="ru-RU" dirty="0"/>
                  <a:t> с помощью </a:t>
                </a:r>
                <a:r>
                  <a:rPr lang="ru-RU" altLang="ru-RU" b="1" dirty="0"/>
                  <a:t>СНС</a:t>
                </a:r>
                <a:r>
                  <a:rPr lang="ru-RU" altLang="ru-RU" dirty="0"/>
                  <a:t>, </a:t>
                </a:r>
                <a:r>
                  <a:rPr lang="en-US" altLang="ru-RU" dirty="0"/>
                  <a:t>c </a:t>
                </a:r>
                <a:r>
                  <a:rPr lang="ru-RU" altLang="ru-RU" dirty="0"/>
                  <a:t>количеством слоев </a:t>
                </a:r>
                <a14:m>
                  <m:oMath xmlns:m="http://schemas.openxmlformats.org/officeDocument/2006/math">
                    <m:r>
                      <a:rPr lang="ru-RU" altLang="ru-RU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ru-RU" altLang="ru-RU" dirty="0"/>
                  <a:t>, количеством нейронов в </a:t>
                </a:r>
                <a14:m>
                  <m:oMath xmlns:m="http://schemas.openxmlformats.org/officeDocument/2006/math">
                    <m:r>
                      <a:rPr lang="en-US" altLang="ru-RU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ru-RU" dirty="0"/>
                  <a:t>-</a:t>
                </a:r>
                <a:r>
                  <a:rPr lang="ru-RU" altLang="ru-RU" dirty="0"/>
                  <a:t>ом слое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alt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ru-RU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ru-RU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ru-RU" altLang="ru-RU" dirty="0"/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alt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ru-RU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ru-RU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altLang="ru-RU" dirty="0"/>
                  <a:t> - </a:t>
                </a:r>
                <a:r>
                  <a:rPr lang="ru-RU" altLang="ru-RU" dirty="0"/>
                  <a:t>количество классов), параметризованной весами</a:t>
                </a:r>
                <a:r>
                  <a:rPr lang="ru-RU" altLang="ru-RU" b="1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ru-RU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p>
                        <m:r>
                          <a:rPr lang="en-US" altLang="ru-RU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ru-RU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ru-RU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altLang="ru-RU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altLang="ru-RU" dirty="0"/>
                  <a:t>,</a:t>
                </a:r>
                <a:r>
                  <a:rPr lang="en-US" altLang="ru-RU" dirty="0"/>
                  <a:t> </a:t>
                </a:r>
                <a:r>
                  <a:rPr lang="ru-RU" altLang="ru-RU" dirty="0"/>
                  <a:t>на основании анализа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ru-RU" altLang="ru-RU" dirty="0"/>
                  <a:t> пар значений </a:t>
                </a:r>
                <a14:m>
                  <m:oMath xmlns:m="http://schemas.openxmlformats.org/officeDocument/2006/math">
                    <m:r>
                      <a:rPr lang="en-US" altLang="ru-RU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altLang="ru-RU" dirty="0"/>
                  <a:t>, </a:t>
                </a:r>
                <a14:m>
                  <m:oMath xmlns:m="http://schemas.openxmlformats.org/officeDocument/2006/math">
                    <m:r>
                      <a:rPr lang="en-US" altLang="ru-RU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ru-RU" altLang="ru-RU" dirty="0"/>
                  <a:t>:</a:t>
                </a:r>
                <a:endParaRPr lang="ru-RU" altLang="ru-RU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8ABF69D6-0C60-469C-B287-FCEC713615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897202" y="661584"/>
                <a:ext cx="9280306" cy="1087477"/>
              </a:xfrm>
              <a:prstGeom prst="rect">
                <a:avLst/>
              </a:prstGeom>
              <a:blipFill>
                <a:blip r:embed="rId3"/>
                <a:stretch>
                  <a:fillRect l="-328" t="-1685" r="-328" b="-674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Объект 31">
                <a:extLst>
                  <a:ext uri="{FF2B5EF4-FFF2-40B4-BE49-F238E27FC236}">
                    <a16:creationId xmlns:a16="http://schemas.microsoft.com/office/drawing/2014/main" id="{7443B9A9-6B71-42B5-B4D0-58BF7E89B158}"/>
                  </a:ext>
                </a:extLst>
              </p:cNvPr>
              <p:cNvSpPr txBox="1"/>
              <p:nvPr/>
            </p:nvSpPr>
            <p:spPr bwMode="auto">
              <a:xfrm>
                <a:off x="3943807" y="1787845"/>
                <a:ext cx="6215121" cy="792162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rgbClr val="FF0000"/>
                </a:solidFill>
              </a:ln>
            </p:spPr>
            <p:txBody>
              <a:bodyPr>
                <a:noAutofit/>
              </a:bodyPr>
              <a:lstStyle>
                <a:defPPr>
                  <a:defRPr lang="ru-RU"/>
                </a:defPPr>
                <a:lvl1pPr>
                  <a:defRPr sz="1600" i="1">
                    <a:solidFill>
                      <a:srgbClr val="000000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ru-RU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l-GR">
                                  <a:latin typeface="Cambria Math" panose="02040503050406030204" pitchFamily="18" charset="0"/>
                                </a:rPr>
                                <m:t>Θ</m:t>
                              </m:r>
                            </m:e>
                            <m:sup>
                              <m:r>
                                <a:rPr lang="en-US" altLang="ru-RU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ru-RU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ru-RU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e>
                      </m:d>
                      <m:r>
                        <a:rPr lang="ru-RU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ru-RU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ru-RU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</m:sup>
                            <m:e>
                              <m:d>
                                <m:d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ru-RU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d>
                                        <m:dPr>
                                          <m:ctrlP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ru-RU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bSup>
                                  <m:func>
                                    <m:func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ru-RU">
                                          <a:latin typeface="Cambria Math" panose="02040503050406030204" pitchFamily="18" charset="0"/>
                                        </a:rPr>
                                        <m:t>ln</m:t>
                                      </m:r>
                                    </m:fName>
                                    <m:e>
                                      <m:r>
                                        <a:rPr lang="ru-RU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</m:e>
                                  </m:func>
                                  <m:sSubSup>
                                    <m:sSubSup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d>
                                        <m:dPr>
                                          <m:ctrlP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ru-RU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bSup>
                                  <m:r>
                                    <a:rPr lang="ru-RU">
                                      <a:latin typeface="Cambria Math" panose="02040503050406030204" pitchFamily="18" charset="0"/>
                                    </a:rPr>
                                    <m:t>)+(1−</m:t>
                                  </m:r>
                                  <m:sSubSup>
                                    <m:sSubSup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ru-RU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d>
                                        <m:dPr>
                                          <m:ctrlP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ru-RU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bSup>
                                  <m:r>
                                    <a:rPr lang="ru-RU">
                                      <a:latin typeface="Cambria Math" panose="02040503050406030204" pitchFamily="18" charset="0"/>
                                    </a:rPr>
                                    <m:t>)(</m:t>
                                  </m:r>
                                  <m:func>
                                    <m:func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ru-RU">
                                          <a:latin typeface="Cambria Math" panose="02040503050406030204" pitchFamily="18" charset="0"/>
                                        </a:rPr>
                                        <m:t>ln</m:t>
                                      </m:r>
                                    </m:fName>
                                    <m:e>
                                      <m:r>
                                        <a:rPr lang="ru-RU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</m:e>
                                  </m:func>
                                  <m:r>
                                    <a:rPr lang="ru-RU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sSubSup>
                                    <m:sSubSup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d>
                                        <m:dPr>
                                          <m:ctrlP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ru-RU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bSup>
                                  <m:r>
                                    <a:rPr lang="ru-RU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</m:nary>
                        </m:e>
                      </m:nary>
                      <m:r>
                        <a:rPr lang="ru-RU">
                          <a:latin typeface="Cambria Math" panose="02040503050406030204" pitchFamily="18" charset="0"/>
                        </a:rPr>
                        <m:t>⇒</m:t>
                      </m:r>
                      <m:r>
                        <m:rPr>
                          <m:sty m:val="p"/>
                        </m:rPr>
                        <a:rPr lang="ru-RU">
                          <a:latin typeface="Cambria Math" panose="02040503050406030204" pitchFamily="18" charset="0"/>
                        </a:rPr>
                        <m:t>min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9" name="Объект 31">
                <a:extLst>
                  <a:ext uri="{FF2B5EF4-FFF2-40B4-BE49-F238E27FC236}">
                    <a16:creationId xmlns:a16="http://schemas.microsoft.com/office/drawing/2014/main" id="{7443B9A9-6B71-42B5-B4D0-58BF7E89B1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943807" y="1787845"/>
                <a:ext cx="6215121" cy="79216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8">
                <a:extLst>
                  <a:ext uri="{FF2B5EF4-FFF2-40B4-BE49-F238E27FC236}">
                    <a16:creationId xmlns:a16="http://schemas.microsoft.com/office/drawing/2014/main" id="{9BF2280A-9B0D-40D1-8855-023F728615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01063" y="2697674"/>
                <a:ext cx="7865373" cy="230415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numCol="1">
                <a:spAutoFit/>
              </a:bodyPr>
              <a:lstStyle>
                <a:lvl1pPr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r>
                  <a:rPr lang="ru-RU" altLang="ru-RU" b="1" dirty="0"/>
                  <a:t>Алгоритм обучения.</a:t>
                </a:r>
                <a:endParaRPr lang="en-US" altLang="ru-RU" b="1" dirty="0"/>
              </a:p>
              <a:p>
                <a:pPr marL="342900" indent="-342900">
                  <a:buAutoNum type="arabicPeriod"/>
                </a:pPr>
                <a:r>
                  <a:rPr lang="ru-RU" altLang="ru-RU" dirty="0"/>
                  <a:t>Задать начальные значения компонент матрицы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ru-RU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l-GR" altLang="ru-RU" dirty="0"/>
                          <m:t>Θ</m:t>
                        </m:r>
                      </m:e>
                      <m:sup>
                        <m:r>
                          <a:rPr lang="en-US" altLang="ru-RU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ru-RU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k</m:t>
                        </m:r>
                        <m:r>
                          <a:rPr lang="en-US" altLang="ru-RU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ru-RU" altLang="ru-RU" dirty="0"/>
                  <a:t> случайным образом. </a:t>
                </a:r>
              </a:p>
              <a:p>
                <a:pPr marL="342900" indent="-342900">
                  <a:buAutoNum type="arabicPeriod"/>
                </a:pPr>
                <a:r>
                  <a:rPr lang="ru-RU" altLang="ru-RU" dirty="0"/>
                  <a:t>Рассчитать вектор градиента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ru-RU" altLang="ru-RU" smtClean="0">
                        <a:latin typeface="Cambria Math" panose="02040503050406030204" pitchFamily="18" charset="0"/>
                      </a:rPr>
                      <m:t>∇</m:t>
                    </m:r>
                    <m:r>
                      <m:rPr>
                        <m:sty m:val="p"/>
                      </m:rPr>
                      <a:rPr lang="en-US" altLang="ru-RU" b="0" i="0" smtClean="0">
                        <a:latin typeface="Cambria Math" panose="02040503050406030204" pitchFamily="18" charset="0"/>
                      </a:rPr>
                      <m:t>J</m:t>
                    </m:r>
                    <m:r>
                      <a:rPr lang="ru-RU" altLang="ru-RU" i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ru-RU" altLang="ru-RU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["/>
                            <m:endChr m:val="]"/>
                            <m:ctrlPr>
                              <a:rPr lang="ru-RU" altLang="ru-RU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type m:val="lin"/>
                                <m:ctrlPr>
                                  <a:rPr lang="ru-RU" altLang="ru-RU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ru-RU" altLang="ru-RU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altLang="ru-RU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𝐽</m:t>
                                </m:r>
                              </m:num>
                              <m:den>
                                <m:r>
                                  <a:rPr lang="ru-RU" altLang="ru-RU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ru-RU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  <m:sup>
                                    <m:r>
                                      <a:rPr lang="ru-RU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ru-RU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den>
                            </m:f>
                          </m:e>
                        </m:d>
                      </m:e>
                    </m:d>
                  </m:oMath>
                </a14:m>
                <a:r>
                  <a:rPr lang="ru-RU" altLang="ru-RU" dirty="0"/>
                  <a:t> методом обратного распространения ошибки.</a:t>
                </a:r>
              </a:p>
              <a:p>
                <a:pPr marL="342900" indent="-342900">
                  <a:buAutoNum type="arabicPeriod"/>
                </a:pPr>
                <a:r>
                  <a:rPr lang="ru-RU" altLang="ru-RU" dirty="0"/>
                  <a:t>Найти новые значения компонент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ru-RU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l-GR" altLang="ru-RU" dirty="0"/>
                          <m:t>Θ</m:t>
                        </m:r>
                      </m:e>
                      <m:sup>
                        <m:r>
                          <a:rPr lang="en-US" altLang="ru-RU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ru-RU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k</m:t>
                        </m:r>
                        <m:r>
                          <a:rPr lang="en-US" altLang="ru-RU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altLang="ru-RU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altLang="ru-RU" dirty="0"/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altLang="ru-RU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ru-RU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e>
                      <m:sup>
                        <m:r>
                          <a:rPr lang="en-US" altLang="ru-RU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ru-RU" altLang="ru-RU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ru-RU" altLang="ru-RU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ru-RU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e>
                      <m:sup>
                        <m:r>
                          <a:rPr lang="en-US" altLang="ru-RU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p>
                    </m:sSup>
                    <m:r>
                      <a:rPr lang="ru-RU" altLang="ru-RU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ru-RU" altLang="ru-RU" i="1">
                        <a:latin typeface="Cambria Math" panose="02040503050406030204" pitchFamily="18" charset="0"/>
                      </a:rPr>
                      <m:t>𝛼</m:t>
                    </m:r>
                    <m:f>
                      <m:fPr>
                        <m:ctrlPr>
                          <a:rPr lang="ru-RU" altLang="ru-RU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altLang="ru-RU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ru-RU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num>
                      <m:den>
                        <m:r>
                          <a:rPr lang="ru-RU" altLang="ru-RU" i="1">
                            <a:latin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ru-RU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den>
                    </m:f>
                  </m:oMath>
                </a14:m>
                <a:r>
                  <a:rPr lang="en-US" altLang="ru-RU" dirty="0"/>
                  <a:t>.</a:t>
                </a:r>
                <a:r>
                  <a:rPr lang="ru-RU" altLang="ru-RU" dirty="0"/>
                  <a:t>  </a:t>
                </a:r>
              </a:p>
              <a:p>
                <a:pPr marL="342900" indent="-342900">
                  <a:buAutoNum type="arabicPeriod"/>
                </a:pPr>
                <a:r>
                  <a:rPr lang="ru-RU" altLang="ru-RU" dirty="0"/>
                  <a:t>Повторять </a:t>
                </a:r>
                <a:r>
                  <a:rPr lang="ru-RU" altLang="ru-RU" dirty="0" err="1"/>
                  <a:t>пп</a:t>
                </a:r>
                <a:r>
                  <a:rPr lang="ru-RU" altLang="ru-RU" dirty="0"/>
                  <a:t>. 2-3 до достижения минимума </a:t>
                </a:r>
                <a14:m>
                  <m:oMath xmlns:m="http://schemas.openxmlformats.org/officeDocument/2006/math">
                    <m:r>
                      <a:rPr lang="en-US" altLang="ru-RU" b="0" i="1" smtClean="0"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ru-RU" altLang="ru-RU" dirty="0"/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altLang="ru-RU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ru-RU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p>
                        <m:r>
                          <a:rPr lang="ru-RU" altLang="ru-RU" b="0" i="1" smtClean="0">
                            <a:latin typeface="Cambria Math" panose="02040503050406030204" pitchFamily="18" charset="0"/>
                          </a:rPr>
                          <m:t>Н</m:t>
                        </m:r>
                      </m:sup>
                    </m:sSup>
                    <m:r>
                      <a:rPr lang="ru-RU" altLang="ru-RU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ru-RU" altLang="ru-RU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ru-RU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p>
                        <m:r>
                          <a:rPr lang="ru-RU" altLang="ru-RU" b="0" i="1" smtClean="0">
                            <a:latin typeface="Cambria Math" panose="02040503050406030204" pitchFamily="18" charset="0"/>
                          </a:rPr>
                          <m:t>С</m:t>
                        </m:r>
                      </m:sup>
                    </m:sSup>
                    <m:r>
                      <a:rPr lang="en-US" altLang="ru-RU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ru-R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ru-RU" altLang="ru-RU" dirty="0"/>
                  <a:t> или </a:t>
                </a:r>
                <a:r>
                  <a:rPr lang="en-US" altLang="ru-RU" dirty="0"/>
                  <a:t>#</a:t>
                </a:r>
                <a:r>
                  <a:rPr lang="ru-RU" altLang="ru-RU" dirty="0"/>
                  <a:t>итерации</a:t>
                </a:r>
                <a:r>
                  <a:rPr lang="en-US" altLang="ru-RU" dirty="0"/>
                  <a:t> &gt;</a:t>
                </a:r>
                <a:r>
                  <a:rPr lang="ru-RU" altLang="ru-RU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altLang="ru-RU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ru-RU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ru-RU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en-US" altLang="ru-RU" dirty="0"/>
                  <a:t>. </a:t>
                </a:r>
              </a:p>
              <a:p>
                <a:pPr marL="342900" indent="-342900">
                  <a:buAutoNum type="arabicPeriod"/>
                </a:pPr>
                <a:r>
                  <a:rPr lang="ru-RU" altLang="ru-RU" dirty="0"/>
                  <a:t>Вывод результатов</a:t>
                </a:r>
                <a:r>
                  <a:rPr lang="en-US" altLang="ru-RU" dirty="0"/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ru-RU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l-GR" altLang="ru-RU" dirty="0"/>
                          <m:t>Θ</m:t>
                        </m:r>
                      </m:e>
                      <m:sup>
                        <m:r>
                          <a:rPr lang="en-US" altLang="ru-RU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ru-RU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k</m:t>
                        </m:r>
                        <m:r>
                          <a:rPr lang="en-US" altLang="ru-RU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ru-RU" altLang="ru-RU" dirty="0"/>
                  <a:t>.</a:t>
                </a:r>
                <a:endParaRPr lang="ru-RU" altLang="ru-RU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0" name="Прямоугольник 8">
                <a:extLst>
                  <a:ext uri="{FF2B5EF4-FFF2-40B4-BE49-F238E27FC236}">
                    <a16:creationId xmlns:a16="http://schemas.microsoft.com/office/drawing/2014/main" id="{9BF2280A-9B0D-40D1-8855-023F728615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201063" y="2697674"/>
                <a:ext cx="7865373" cy="2304157"/>
              </a:xfrm>
              <a:prstGeom prst="rect">
                <a:avLst/>
              </a:prstGeom>
              <a:blipFill>
                <a:blip r:embed="rId5"/>
                <a:stretch>
                  <a:fillRect l="-388" t="-794" r="-698" b="-264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A3EC1E37-B0DC-4276-956A-ECE6DE996022}"/>
              </a:ext>
            </a:extLst>
          </p:cNvPr>
          <p:cNvSpPr/>
          <p:nvPr/>
        </p:nvSpPr>
        <p:spPr>
          <a:xfrm>
            <a:off x="0" y="5924371"/>
            <a:ext cx="12192000" cy="923330"/>
          </a:xfrm>
          <a:prstGeom prst="rect">
            <a:avLst/>
          </a:prstGeom>
          <a:solidFill>
            <a:srgbClr val="FFFF00">
              <a:alpha val="25000"/>
            </a:srgbClr>
          </a:solidFill>
        </p:spPr>
        <p:txBody>
          <a:bodyPr wrap="square">
            <a:spAutoFit/>
          </a:bodyPr>
          <a:lstStyle/>
          <a:p>
            <a:r>
              <a:rPr lang="en-US" altLang="ru-RU" b="1" dirty="0">
                <a:solidFill>
                  <a:srgbClr val="7030A0"/>
                </a:solidFill>
              </a:rPr>
              <a:t>Want to know more?</a:t>
            </a:r>
          </a:p>
          <a:p>
            <a:pPr algn="just"/>
            <a:r>
              <a:rPr lang="en-US" dirty="0">
                <a:hlinkClick r:id="rId6"/>
              </a:rPr>
              <a:t>Convolutional neural networks</a:t>
            </a:r>
            <a:r>
              <a:rPr lang="ru-RU" dirty="0"/>
              <a:t>: видео с визуализацией, на английском языке</a:t>
            </a:r>
          </a:p>
          <a:p>
            <a:pPr algn="just"/>
            <a:r>
              <a:rPr lang="en-US" dirty="0">
                <a:hlinkClick r:id="rId7"/>
              </a:rPr>
              <a:t>Convolutions Over Volumes</a:t>
            </a:r>
            <a:r>
              <a:rPr lang="ru-RU" dirty="0"/>
              <a:t>: видео фрагмент специализации «</a:t>
            </a:r>
            <a:r>
              <a:rPr lang="en-US" dirty="0"/>
              <a:t>Deep Learning</a:t>
            </a:r>
            <a:r>
              <a:rPr lang="ru-RU" dirty="0"/>
              <a:t>»</a:t>
            </a:r>
            <a:r>
              <a:rPr lang="en-US" dirty="0"/>
              <a:t> </a:t>
            </a:r>
            <a:r>
              <a:rPr lang="ru-RU" dirty="0"/>
              <a:t>на платформе «</a:t>
            </a:r>
            <a:r>
              <a:rPr lang="en-US" dirty="0"/>
              <a:t>Coursera</a:t>
            </a:r>
            <a:r>
              <a:rPr lang="ru-RU" dirty="0"/>
              <a:t>»</a:t>
            </a:r>
            <a:r>
              <a:rPr lang="en-US" dirty="0"/>
              <a:t> </a:t>
            </a:r>
            <a:r>
              <a:rPr lang="ru-RU" dirty="0"/>
              <a:t>от проф. </a:t>
            </a:r>
            <a:r>
              <a:rPr lang="en-US" dirty="0"/>
              <a:t>Andrew Ng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" name="Рукописный ввод 1">
                <a:extLst>
                  <a:ext uri="{FF2B5EF4-FFF2-40B4-BE49-F238E27FC236}">
                    <a16:creationId xmlns:a16="http://schemas.microsoft.com/office/drawing/2014/main" id="{3C41C4AE-A268-4C4A-BA61-87F3CC9250CE}"/>
                  </a:ext>
                </a:extLst>
              </p14:cNvPr>
              <p14:cNvContentPartPr/>
              <p14:nvPr/>
            </p14:nvContentPartPr>
            <p14:xfrm>
              <a:off x="944640" y="3418560"/>
              <a:ext cx="1991520" cy="236880"/>
            </p14:xfrm>
          </p:contentPart>
        </mc:Choice>
        <mc:Fallback xmlns="">
          <p:pic>
            <p:nvPicPr>
              <p:cNvPr id="2" name="Рукописный ввод 1">
                <a:extLst>
                  <a:ext uri="{FF2B5EF4-FFF2-40B4-BE49-F238E27FC236}">
                    <a16:creationId xmlns:a16="http://schemas.microsoft.com/office/drawing/2014/main" id="{3C41C4AE-A268-4C4A-BA61-87F3CC9250C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35280" y="3409200"/>
                <a:ext cx="2010240" cy="255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25231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0306771B-5E2C-4121-90E7-EF92E5BC20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9634" y="2595831"/>
            <a:ext cx="5829300" cy="3171825"/>
          </a:xfrm>
          <a:prstGeom prst="rect">
            <a:avLst/>
          </a:prstGeom>
        </p:spPr>
      </p:pic>
      <p:sp>
        <p:nvSpPr>
          <p:cNvPr id="7" name="Прямоугольник 8">
            <a:extLst>
              <a:ext uri="{FF2B5EF4-FFF2-40B4-BE49-F238E27FC236}">
                <a16:creationId xmlns:a16="http://schemas.microsoft.com/office/drawing/2014/main" id="{16901B59-E5B6-4484-ACE7-241FA00D25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7204" y="0"/>
            <a:ext cx="929479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sz="2800" b="1" dirty="0">
                <a:solidFill>
                  <a:srgbClr val="000000"/>
                </a:solidFill>
                <a:latin typeface="Cambria" pitchFamily="18" charset="0"/>
              </a:rPr>
              <a:t>Настройка обучения СНС / </a:t>
            </a:r>
            <a:r>
              <a:rPr lang="en-US" altLang="ru-RU" sz="2400" b="1" dirty="0">
                <a:solidFill>
                  <a:srgbClr val="7030A0"/>
                </a:solidFill>
                <a:latin typeface="Cambria" pitchFamily="18" charset="0"/>
              </a:rPr>
              <a:t>CNN Training settings</a:t>
            </a:r>
            <a:endParaRPr lang="ru-RU" altLang="ru-RU" sz="2800" b="1" dirty="0">
              <a:solidFill>
                <a:srgbClr val="7030A0"/>
              </a:solidFill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A3EC1E37-B0DC-4276-956A-ECE6DE996022}"/>
              </a:ext>
            </a:extLst>
          </p:cNvPr>
          <p:cNvSpPr/>
          <p:nvPr/>
        </p:nvSpPr>
        <p:spPr>
          <a:xfrm>
            <a:off x="0" y="6200596"/>
            <a:ext cx="12192000" cy="646331"/>
          </a:xfrm>
          <a:prstGeom prst="rect">
            <a:avLst/>
          </a:prstGeom>
          <a:solidFill>
            <a:srgbClr val="FFFF00">
              <a:alpha val="25000"/>
            </a:srgbClr>
          </a:solidFill>
        </p:spPr>
        <p:txBody>
          <a:bodyPr wrap="square">
            <a:spAutoFit/>
          </a:bodyPr>
          <a:lstStyle/>
          <a:p>
            <a:r>
              <a:rPr lang="en-US" altLang="ru-RU" b="1" dirty="0">
                <a:solidFill>
                  <a:srgbClr val="7030A0"/>
                </a:solidFill>
              </a:rPr>
              <a:t>Want to know more?</a:t>
            </a:r>
          </a:p>
          <a:p>
            <a:r>
              <a:rPr lang="ru-RU" altLang="ru-RU" dirty="0">
                <a:solidFill>
                  <a:srgbClr val="7030A0"/>
                </a:solidFill>
                <a:hlinkClick r:id="rId3"/>
              </a:rPr>
              <a:t>Нейросети на практике (настройка сетей)</a:t>
            </a:r>
            <a:r>
              <a:rPr lang="en-US" altLang="ru-RU" dirty="0"/>
              <a:t>: </a:t>
            </a:r>
            <a:r>
              <a:rPr lang="ru-RU" altLang="ru-RU" dirty="0"/>
              <a:t>лекция Семена Козлова </a:t>
            </a:r>
            <a:r>
              <a:rPr lang="en-US" altLang="ru-RU" dirty="0"/>
              <a:t>(Simon)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8">
                <a:extLst>
                  <a:ext uri="{FF2B5EF4-FFF2-40B4-BE49-F238E27FC236}">
                    <a16:creationId xmlns:a16="http://schemas.microsoft.com/office/drawing/2014/main" id="{AC1F1740-AC89-4F5F-ABE2-D9D323D801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48538" y="523220"/>
                <a:ext cx="9143462" cy="206210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numCol="1">
                <a:spAutoFit/>
              </a:bodyPr>
              <a:lstStyle>
                <a:lvl1pPr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r>
                  <a:rPr lang="ru-RU" altLang="ru-RU" dirty="0"/>
                  <a:t>1</a:t>
                </a:r>
                <a:r>
                  <a:rPr lang="en-US" altLang="ru-RU" dirty="0"/>
                  <a:t>. </a:t>
                </a:r>
                <a:r>
                  <a:rPr lang="ru-RU" altLang="ru-RU" dirty="0"/>
                  <a:t>Скорость обучения </a:t>
                </a:r>
                <a:r>
                  <a:rPr lang="el-GR" altLang="ru-RU" dirty="0"/>
                  <a:t>α </a:t>
                </a:r>
                <a:r>
                  <a:rPr lang="ru-RU" altLang="ru-RU" dirty="0"/>
                  <a:t>/ </a:t>
                </a:r>
                <a:r>
                  <a:rPr lang="en-US" altLang="ru-RU" dirty="0">
                    <a:solidFill>
                      <a:srgbClr val="7030A0"/>
                    </a:solidFill>
                  </a:rPr>
                  <a:t>Learning rate</a:t>
                </a:r>
                <a:endParaRPr lang="ru-RU" altLang="ru-RU" dirty="0">
                  <a:solidFill>
                    <a:srgbClr val="7030A0"/>
                  </a:solidFill>
                </a:endParaRPr>
              </a:p>
              <a:p>
                <a:r>
                  <a:rPr lang="ru-RU" altLang="ru-RU" dirty="0"/>
                  <a:t>2</a:t>
                </a:r>
                <a:r>
                  <a:rPr lang="en-US" altLang="ru-RU" dirty="0"/>
                  <a:t>. </a:t>
                </a:r>
                <a:r>
                  <a:rPr lang="ru-RU" altLang="ru-RU" dirty="0"/>
                  <a:t>Погрешность </a:t>
                </a:r>
                <a:r>
                  <a:rPr lang="el-GR" altLang="ru-RU" dirty="0"/>
                  <a:t>δ</a:t>
                </a:r>
                <a:r>
                  <a:rPr lang="ru-RU" altLang="ru-RU" dirty="0"/>
                  <a:t> и количество итераций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altLang="ru-RU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altLang="ru-RU" dirty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ru-RU" altLang="ru-RU" dirty="0">
                            <a:latin typeface="Cambria Math" panose="02040503050406030204" pitchFamily="18" charset="0"/>
                          </a:rPr>
                          <m:t>max</m:t>
                        </m:r>
                      </m:sub>
                    </m:sSub>
                  </m:oMath>
                </a14:m>
                <a:r>
                  <a:rPr lang="ru-RU" altLang="ru-RU" dirty="0"/>
                  <a:t> / </a:t>
                </a:r>
                <a:r>
                  <a:rPr lang="en-US" altLang="ru-RU" dirty="0">
                    <a:solidFill>
                      <a:srgbClr val="7030A0"/>
                    </a:solidFill>
                  </a:rPr>
                  <a:t>Error and </a:t>
                </a:r>
                <a:r>
                  <a:rPr lang="ru-RU" altLang="ru-RU" dirty="0">
                    <a:solidFill>
                      <a:srgbClr val="7030A0"/>
                    </a:solidFill>
                  </a:rPr>
                  <a:t> </a:t>
                </a:r>
                <a:r>
                  <a:rPr lang="en-US" altLang="ru-RU" dirty="0">
                    <a:solidFill>
                      <a:srgbClr val="7030A0"/>
                    </a:solidFill>
                  </a:rPr>
                  <a:t># of iterations</a:t>
                </a:r>
              </a:p>
              <a:p>
                <a:r>
                  <a:rPr lang="ru-RU" altLang="ru-RU" dirty="0"/>
                  <a:t>3</a:t>
                </a:r>
                <a:r>
                  <a:rPr lang="en-US" altLang="ru-RU" dirty="0"/>
                  <a:t>. </a:t>
                </a:r>
                <a:r>
                  <a:rPr lang="ru-RU" altLang="ru-RU" dirty="0"/>
                  <a:t>Количество данных для градиентного метода / </a:t>
                </a:r>
                <a:r>
                  <a:rPr lang="en-US" altLang="ru-RU" dirty="0">
                    <a:solidFill>
                      <a:srgbClr val="7030A0"/>
                    </a:solidFill>
                  </a:rPr>
                  <a:t>Batch gradient descent (GD) – Mini-Batch GD. – Stochastic GD</a:t>
                </a:r>
                <a:r>
                  <a:rPr lang="en-US" altLang="ru-RU" dirty="0"/>
                  <a:t> </a:t>
                </a:r>
              </a:p>
              <a:p>
                <a:r>
                  <a:rPr lang="ru-RU" altLang="ru-RU" dirty="0"/>
                  <a:t>4</a:t>
                </a:r>
                <a:r>
                  <a:rPr lang="en-US" altLang="ru-RU" dirty="0"/>
                  <a:t>. </a:t>
                </a:r>
                <a:r>
                  <a:rPr lang="ru-RU" altLang="ru-RU" dirty="0"/>
                  <a:t>Регуляризация / </a:t>
                </a:r>
                <a:r>
                  <a:rPr lang="en-US" altLang="ru-RU" dirty="0">
                    <a:solidFill>
                      <a:srgbClr val="7030A0"/>
                    </a:solidFill>
                  </a:rPr>
                  <a:t>Regularization</a:t>
                </a:r>
              </a:p>
              <a:p>
                <a:r>
                  <a:rPr lang="ru-RU" altLang="ru-RU" dirty="0"/>
                  <a:t>5</a:t>
                </a:r>
                <a:r>
                  <a:rPr lang="en-US" altLang="ru-RU" dirty="0"/>
                  <a:t>. </a:t>
                </a:r>
                <a:r>
                  <a:rPr lang="ru-RU" altLang="ru-RU" dirty="0"/>
                  <a:t>Аугментация / </a:t>
                </a:r>
                <a:r>
                  <a:rPr lang="en-US" altLang="ru-RU" dirty="0">
                    <a:solidFill>
                      <a:srgbClr val="7030A0"/>
                    </a:solidFill>
                  </a:rPr>
                  <a:t>Augmentation</a:t>
                </a:r>
                <a:r>
                  <a:rPr lang="en-US" altLang="ru-RU" dirty="0"/>
                  <a:t> </a:t>
                </a:r>
              </a:p>
              <a:p>
                <a:r>
                  <a:rPr lang="ru-RU" altLang="ru-RU" dirty="0"/>
                  <a:t>6</a:t>
                </a:r>
                <a:r>
                  <a:rPr lang="en-US" altLang="ru-RU" dirty="0"/>
                  <a:t>. </a:t>
                </a:r>
                <a:r>
                  <a:rPr lang="ru-RU" altLang="ru-RU" dirty="0" err="1"/>
                  <a:t>Дропаут</a:t>
                </a:r>
                <a:r>
                  <a:rPr lang="ru-RU" altLang="ru-RU" dirty="0"/>
                  <a:t> / </a:t>
                </a:r>
                <a:r>
                  <a:rPr lang="en-US" altLang="ru-RU" dirty="0">
                    <a:solidFill>
                      <a:srgbClr val="7030A0"/>
                    </a:solidFill>
                  </a:rPr>
                  <a:t>Dropout</a:t>
                </a:r>
              </a:p>
              <a:p>
                <a:r>
                  <a:rPr lang="ru-RU" altLang="ru-RU" dirty="0"/>
                  <a:t>7</a:t>
                </a:r>
                <a:r>
                  <a:rPr lang="en-US" altLang="ru-RU" dirty="0"/>
                  <a:t>. </a:t>
                </a:r>
                <a:r>
                  <a:rPr lang="ru-RU" altLang="ru-RU" dirty="0"/>
                  <a:t>Трансферное обучение /</a:t>
                </a:r>
                <a:r>
                  <a:rPr lang="ru-RU" altLang="ru-RU" dirty="0">
                    <a:solidFill>
                      <a:srgbClr val="7030A0"/>
                    </a:solidFill>
                  </a:rPr>
                  <a:t> </a:t>
                </a:r>
                <a:r>
                  <a:rPr lang="en-US" altLang="ru-RU" dirty="0">
                    <a:solidFill>
                      <a:srgbClr val="7030A0"/>
                    </a:solidFill>
                  </a:rPr>
                  <a:t>Transfer learning</a:t>
                </a:r>
                <a:endParaRPr lang="ru-RU" altLang="ru-RU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2" name="Прямоугольник 8">
                <a:extLst>
                  <a:ext uri="{FF2B5EF4-FFF2-40B4-BE49-F238E27FC236}">
                    <a16:creationId xmlns:a16="http://schemas.microsoft.com/office/drawing/2014/main" id="{AC1F1740-AC89-4F5F-ABE2-D9D323D801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048538" y="523220"/>
                <a:ext cx="9143462" cy="2062103"/>
              </a:xfrm>
              <a:prstGeom prst="rect">
                <a:avLst/>
              </a:prstGeom>
              <a:blipFill>
                <a:blip r:embed="rId4"/>
                <a:stretch>
                  <a:fillRect l="-333" t="-888" b="-295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1E81610-B500-4B0A-BD63-81C4D219DD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3066" y="2538412"/>
            <a:ext cx="5248275" cy="229552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615FED9-71EB-4FAD-97EC-043C1B62C525}"/>
              </a:ext>
            </a:extLst>
          </p:cNvPr>
          <p:cNvSpPr txBox="1"/>
          <p:nvPr/>
        </p:nvSpPr>
        <p:spPr>
          <a:xfrm>
            <a:off x="202406" y="4529137"/>
            <a:ext cx="61198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6"/>
              </a:rPr>
              <a:t>www.element14.com</a:t>
            </a:r>
            <a:endParaRPr lang="ru-RU" dirty="0"/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28F90285-4F8E-4D63-A4E7-56D0142C9CC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71724" y="4560926"/>
            <a:ext cx="4129801" cy="229552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B992A51-7D5B-4CAF-8AEB-FE0DF64C3846}"/>
              </a:ext>
            </a:extLst>
          </p:cNvPr>
          <p:cNvSpPr txBox="1"/>
          <p:nvPr/>
        </p:nvSpPr>
        <p:spPr>
          <a:xfrm>
            <a:off x="6242147" y="5831264"/>
            <a:ext cx="18200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8"/>
              </a:rPr>
              <a:t>https://habr.com</a:t>
            </a:r>
            <a:endParaRPr lang="ru-RU" dirty="0"/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54487CED-9D7A-4F17-9955-941C9A6A7D50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43334"/>
          <a:stretch/>
        </p:blipFill>
        <p:spPr>
          <a:xfrm>
            <a:off x="1731544" y="4898469"/>
            <a:ext cx="4075499" cy="135969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" name="Рукописный ввод 1">
                <a:extLst>
                  <a:ext uri="{FF2B5EF4-FFF2-40B4-BE49-F238E27FC236}">
                    <a16:creationId xmlns:a16="http://schemas.microsoft.com/office/drawing/2014/main" id="{C3FBF453-79CE-48EC-A093-B6884A89DFE4}"/>
                  </a:ext>
                </a:extLst>
              </p14:cNvPr>
              <p14:cNvContentPartPr/>
              <p14:nvPr/>
            </p14:nvContentPartPr>
            <p14:xfrm>
              <a:off x="3850920" y="1328040"/>
              <a:ext cx="7327800" cy="4658400"/>
            </p14:xfrm>
          </p:contentPart>
        </mc:Choice>
        <mc:Fallback xmlns="">
          <p:pic>
            <p:nvPicPr>
              <p:cNvPr id="2" name="Рукописный ввод 1">
                <a:extLst>
                  <a:ext uri="{FF2B5EF4-FFF2-40B4-BE49-F238E27FC236}">
                    <a16:creationId xmlns:a16="http://schemas.microsoft.com/office/drawing/2014/main" id="{C3FBF453-79CE-48EC-A093-B6884A89DFE4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841560" y="1318680"/>
                <a:ext cx="7346520" cy="4677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25885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8">
            <a:extLst>
              <a:ext uri="{FF2B5EF4-FFF2-40B4-BE49-F238E27FC236}">
                <a16:creationId xmlns:a16="http://schemas.microsoft.com/office/drawing/2014/main" id="{5BC35E60-925B-4231-8710-877A6A55D8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7204" y="0"/>
            <a:ext cx="929479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sz="2800" b="1" dirty="0">
                <a:solidFill>
                  <a:srgbClr val="000000"/>
                </a:solidFill>
                <a:latin typeface="Cambria" pitchFamily="18" charset="0"/>
              </a:rPr>
              <a:t>Напоминание / </a:t>
            </a:r>
            <a:r>
              <a:rPr lang="en-US" altLang="ru-RU" sz="2800" b="1" dirty="0">
                <a:solidFill>
                  <a:srgbClr val="7030A0"/>
                </a:solidFill>
                <a:latin typeface="Cambria" pitchFamily="18" charset="0"/>
              </a:rPr>
              <a:t>Contents of the previous lectures</a:t>
            </a:r>
            <a:endParaRPr lang="ru-RU" altLang="ru-RU" sz="2800" b="1" dirty="0">
              <a:solidFill>
                <a:srgbClr val="7030A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Объект 29">
                <a:extLst>
                  <a:ext uri="{FF2B5EF4-FFF2-40B4-BE49-F238E27FC236}">
                    <a16:creationId xmlns:a16="http://schemas.microsoft.com/office/drawing/2014/main" id="{F38B2E03-E21F-461B-943F-798F99C9DC8E}"/>
                  </a:ext>
                </a:extLst>
              </p:cNvPr>
              <p:cNvSpPr txBox="1"/>
              <p:nvPr/>
            </p:nvSpPr>
            <p:spPr bwMode="auto">
              <a:xfrm>
                <a:off x="558799" y="2274888"/>
                <a:ext cx="2275719" cy="334962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ru-RU" sz="16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ru-RU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ru-RU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ru-RU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ru-RU" sz="1600" b="1" dirty="0"/>
              </a:p>
            </p:txBody>
          </p:sp>
        </mc:Choice>
        <mc:Fallback xmlns="">
          <p:sp>
            <p:nvSpPr>
              <p:cNvPr id="6" name="Объект 29">
                <a:extLst>
                  <a:ext uri="{FF2B5EF4-FFF2-40B4-BE49-F238E27FC236}">
                    <a16:creationId xmlns:a16="http://schemas.microsoft.com/office/drawing/2014/main" id="{F38B2E03-E21F-461B-943F-798F99C9DC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58799" y="2274888"/>
                <a:ext cx="2275719" cy="334962"/>
              </a:xfrm>
              <a:prstGeom prst="rect">
                <a:avLst/>
              </a:prstGeom>
              <a:blipFill>
                <a:blip r:embed="rId3"/>
                <a:stretch>
                  <a:fillRect b="-1090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Прямоугольник 8">
                <a:extLst>
                  <a:ext uri="{FF2B5EF4-FFF2-40B4-BE49-F238E27FC236}">
                    <a16:creationId xmlns:a16="http://schemas.microsoft.com/office/drawing/2014/main" id="{10732582-BF45-4F88-8ECC-5F3321B402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27580" y="576128"/>
                <a:ext cx="8634043" cy="16014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  <a:alpha val="20000"/>
                </a:schemeClr>
              </a:solidFill>
              <a:ln>
                <a:noFill/>
              </a:ln>
            </p:spPr>
            <p:txBody>
              <a:bodyPr wrap="square" numCol="1">
                <a:spAutoFit/>
              </a:bodyPr>
              <a:lstStyle>
                <a:lvl1pPr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algn="just" eaLnBrk="1" hangingPunct="1"/>
                <a:r>
                  <a:rPr lang="ru-RU" altLang="ru-RU" b="1" dirty="0"/>
                  <a:t>Регрессионный </a:t>
                </a:r>
                <a:r>
                  <a:rPr lang="ru-RU" altLang="ru-RU" dirty="0"/>
                  <a:t>(от лат. </a:t>
                </a:r>
                <a:r>
                  <a:rPr lang="en-US" altLang="ru-RU" dirty="0" err="1"/>
                  <a:t>regressio</a:t>
                </a:r>
                <a:r>
                  <a:rPr lang="en-US" altLang="ru-RU" dirty="0"/>
                  <a:t> – </a:t>
                </a:r>
                <a:r>
                  <a:rPr lang="ru-RU" altLang="ru-RU" dirty="0"/>
                  <a:t>обратное движение, отход)</a:t>
                </a:r>
                <a:r>
                  <a:rPr lang="en-US" altLang="ru-RU" dirty="0"/>
                  <a:t> </a:t>
                </a:r>
                <a:r>
                  <a:rPr lang="ru-RU" altLang="ru-RU" b="1" dirty="0"/>
                  <a:t>анализ:</a:t>
                </a:r>
                <a:r>
                  <a:rPr lang="ru-RU" altLang="ru-RU" dirty="0">
                    <a:solidFill>
                      <a:srgbClr val="7030A0"/>
                    </a:solidFill>
                  </a:rPr>
                  <a:t> </a:t>
                </a:r>
                <a:endParaRPr lang="ru-RU" altLang="ru-RU" b="1" dirty="0"/>
              </a:p>
              <a:p>
                <a:pPr algn="just" eaLnBrk="1" hangingPunct="1"/>
                <a:r>
                  <a:rPr lang="ru-RU" dirty="0"/>
                  <a:t>набор статистических действий для оценки связи зависимой переменной и одной или нескольких независимых переменных</a:t>
                </a:r>
                <a:r>
                  <a:rPr lang="ru-RU" dirty="0">
                    <a:solidFill>
                      <a:srgbClr val="7030A0"/>
                    </a:solidFill>
                  </a:rPr>
                  <a:t> </a:t>
                </a:r>
                <a:r>
                  <a:rPr lang="ru-RU" dirty="0"/>
                  <a:t>(</a:t>
                </a:r>
                <a:r>
                  <a:rPr lang="en-US" dirty="0">
                    <a:hlinkClick r:id="rId4"/>
                  </a:rPr>
                  <a:t>Wikipedia</a:t>
                </a:r>
                <a:r>
                  <a:rPr lang="ru-RU" dirty="0"/>
                  <a:t>)</a:t>
                </a:r>
                <a:endParaRPr lang="en-US" dirty="0"/>
              </a:p>
              <a:p>
                <a:pPr algn="just" eaLnBrk="1" hangingPunct="1"/>
                <a:r>
                  <a:rPr lang="ru-RU" altLang="ru-RU" u="sng" dirty="0"/>
                  <a:t>Основная идея линейной регрессии:</a:t>
                </a:r>
                <a:r>
                  <a:rPr lang="ru-RU" altLang="ru-RU" dirty="0"/>
                  <a:t>  поиск наилучшей функциональной зависимости множества</a:t>
                </a:r>
                <a:r>
                  <a:rPr lang="ru-RU" altLang="ru-RU" i="1" dirty="0"/>
                  <a:t> </a:t>
                </a:r>
                <a14:m>
                  <m:oMath xmlns:m="http://schemas.openxmlformats.org/officeDocument/2006/math">
                    <m:r>
                      <a:rPr lang="en-US" altLang="ru-RU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altLang="ru-RU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ru-RU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altLang="ru-RU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ru-RU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ru-RU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ru-RU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en-US" altLang="ru-RU" dirty="0"/>
                  <a:t> </a:t>
                </a:r>
                <a:r>
                  <a:rPr lang="ru-RU" altLang="ru-RU" dirty="0"/>
                  <a:t>от множества </a:t>
                </a:r>
                <a14:m>
                  <m:oMath xmlns:m="http://schemas.openxmlformats.org/officeDocument/2006/math">
                    <m:r>
                      <a:rPr lang="en-US" altLang="ru-RU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ru-RU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ru-RU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altLang="ru-RU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ru-RU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ru-RU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ru-RU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en-US" altLang="ru-RU" dirty="0"/>
                  <a:t> (</a:t>
                </a:r>
                <a:r>
                  <a:rPr lang="en-US" altLang="ru-RU" i="1" dirty="0"/>
                  <a:t>i=1…m</a:t>
                </a:r>
                <a:r>
                  <a:rPr lang="en-US" altLang="ru-RU" dirty="0"/>
                  <a:t>) </a:t>
                </a:r>
                <a:r>
                  <a:rPr lang="ru-RU" altLang="ru-RU" dirty="0"/>
                  <a:t>по критерию минимума некоторой функции качества:</a:t>
                </a:r>
              </a:p>
            </p:txBody>
          </p:sp>
        </mc:Choice>
        <mc:Fallback xmlns="">
          <p:sp>
            <p:nvSpPr>
              <p:cNvPr id="7" name="Прямоугольник 8">
                <a:extLst>
                  <a:ext uri="{FF2B5EF4-FFF2-40B4-BE49-F238E27FC236}">
                    <a16:creationId xmlns:a16="http://schemas.microsoft.com/office/drawing/2014/main" id="{10732582-BF45-4F88-8ECC-5F3321B402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227580" y="576128"/>
                <a:ext cx="8634043" cy="1601400"/>
              </a:xfrm>
              <a:prstGeom prst="rect">
                <a:avLst/>
              </a:prstGeom>
              <a:blipFill>
                <a:blip r:embed="rId5"/>
                <a:stretch>
                  <a:fillRect l="-353" t="-1145" r="-353" b="-419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Прямая со стрелкой 7">
            <a:extLst>
              <a:ext uri="{FF2B5EF4-FFF2-40B4-BE49-F238E27FC236}">
                <a16:creationId xmlns:a16="http://schemas.microsoft.com/office/drawing/2014/main" id="{752141F5-551E-4AE3-85C4-B3C53C18F517}"/>
              </a:ext>
            </a:extLst>
          </p:cNvPr>
          <p:cNvCxnSpPr/>
          <p:nvPr/>
        </p:nvCxnSpPr>
        <p:spPr>
          <a:xfrm flipV="1">
            <a:off x="461194" y="2300142"/>
            <a:ext cx="0" cy="177904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med" len="lg"/>
          </a:ln>
          <a:effectLst/>
        </p:spPr>
      </p:cxnSp>
      <p:cxnSp>
        <p:nvCxnSpPr>
          <p:cNvPr id="9" name="Прямая со стрелкой 8">
            <a:extLst>
              <a:ext uri="{FF2B5EF4-FFF2-40B4-BE49-F238E27FC236}">
                <a16:creationId xmlns:a16="http://schemas.microsoft.com/office/drawing/2014/main" id="{4EC789DC-6AF5-4297-9407-F1BEE39E6AC9}"/>
              </a:ext>
            </a:extLst>
          </p:cNvPr>
          <p:cNvCxnSpPr/>
          <p:nvPr/>
        </p:nvCxnSpPr>
        <p:spPr>
          <a:xfrm>
            <a:off x="461194" y="4079182"/>
            <a:ext cx="2880320" cy="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med" len="lg"/>
          </a:ln>
          <a:effectLst/>
        </p:spPr>
      </p:cxnSp>
      <p:sp>
        <p:nvSpPr>
          <p:cNvPr id="10" name="TextBox 23">
            <a:extLst>
              <a:ext uri="{FF2B5EF4-FFF2-40B4-BE49-F238E27FC236}">
                <a16:creationId xmlns:a16="http://schemas.microsoft.com/office/drawing/2014/main" id="{3216932F-3380-42E3-BEBF-4252D716D1C6}"/>
              </a:ext>
            </a:extLst>
          </p:cNvPr>
          <p:cNvSpPr txBox="1"/>
          <p:nvPr/>
        </p:nvSpPr>
        <p:spPr>
          <a:xfrm>
            <a:off x="3081665" y="4079182"/>
            <a:ext cx="3600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algn="just"/>
            <a:r>
              <a:rPr lang="en-US" i="1" dirty="0">
                <a:cs typeface="Times New Roman" pitchFamily="18" charset="0"/>
              </a:rPr>
              <a:t>x</a:t>
            </a:r>
            <a:endParaRPr lang="ru-RU" i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" name="TextBox 24">
            <a:extLst>
              <a:ext uri="{FF2B5EF4-FFF2-40B4-BE49-F238E27FC236}">
                <a16:creationId xmlns:a16="http://schemas.microsoft.com/office/drawing/2014/main" id="{049A0743-8CFE-4618-9789-FC66FF42DB32}"/>
              </a:ext>
            </a:extLst>
          </p:cNvPr>
          <p:cNvSpPr txBox="1"/>
          <p:nvPr/>
        </p:nvSpPr>
        <p:spPr>
          <a:xfrm>
            <a:off x="101154" y="2309987"/>
            <a:ext cx="36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algn="just"/>
            <a:r>
              <a:rPr lang="ru-RU" i="1" dirty="0">
                <a:latin typeface="Times New Roman" pitchFamily="18" charset="0"/>
                <a:cs typeface="Times New Roman" pitchFamily="18" charset="0"/>
              </a:rPr>
              <a:t>у</a:t>
            </a:r>
          </a:p>
        </p:txBody>
      </p:sp>
      <p:sp>
        <p:nvSpPr>
          <p:cNvPr id="12" name="Умножение 13">
            <a:extLst>
              <a:ext uri="{FF2B5EF4-FFF2-40B4-BE49-F238E27FC236}">
                <a16:creationId xmlns:a16="http://schemas.microsoft.com/office/drawing/2014/main" id="{B996D5A6-4199-4CA6-B71F-F814D0BFE2A2}"/>
              </a:ext>
            </a:extLst>
          </p:cNvPr>
          <p:cNvSpPr/>
          <p:nvPr/>
        </p:nvSpPr>
        <p:spPr bwMode="auto">
          <a:xfrm>
            <a:off x="958099" y="3340994"/>
            <a:ext cx="200025" cy="180975"/>
          </a:xfrm>
          <a:prstGeom prst="mathMultiply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3" name="Умножение 14">
            <a:extLst>
              <a:ext uri="{FF2B5EF4-FFF2-40B4-BE49-F238E27FC236}">
                <a16:creationId xmlns:a16="http://schemas.microsoft.com/office/drawing/2014/main" id="{E7680B02-3846-4575-A63D-C78D706FA555}"/>
              </a:ext>
            </a:extLst>
          </p:cNvPr>
          <p:cNvSpPr/>
          <p:nvPr/>
        </p:nvSpPr>
        <p:spPr bwMode="auto">
          <a:xfrm>
            <a:off x="1611120" y="3269555"/>
            <a:ext cx="200025" cy="180975"/>
          </a:xfrm>
          <a:prstGeom prst="mathMultiply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4" name="Умножение 15">
            <a:extLst>
              <a:ext uri="{FF2B5EF4-FFF2-40B4-BE49-F238E27FC236}">
                <a16:creationId xmlns:a16="http://schemas.microsoft.com/office/drawing/2014/main" id="{6F812AE1-2A38-4B7E-AD82-8250603DA4BF}"/>
              </a:ext>
            </a:extLst>
          </p:cNvPr>
          <p:cNvSpPr/>
          <p:nvPr/>
        </p:nvSpPr>
        <p:spPr bwMode="auto">
          <a:xfrm>
            <a:off x="2102240" y="2841899"/>
            <a:ext cx="200025" cy="180975"/>
          </a:xfrm>
          <a:prstGeom prst="mathMultiply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712B1B64-6FA9-43A5-AC28-AF04A72D3CE2}"/>
              </a:ext>
            </a:extLst>
          </p:cNvPr>
          <p:cNvCxnSpPr/>
          <p:nvPr/>
        </p:nvCxnSpPr>
        <p:spPr bwMode="auto">
          <a:xfrm flipV="1">
            <a:off x="461194" y="2679319"/>
            <a:ext cx="2544780" cy="112840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00666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943A3552-D578-4EFC-8316-0C55EDC0BF7A}"/>
              </a:ext>
            </a:extLst>
          </p:cNvPr>
          <p:cNvCxnSpPr/>
          <p:nvPr/>
        </p:nvCxnSpPr>
        <p:spPr bwMode="auto">
          <a:xfrm flipV="1">
            <a:off x="480244" y="3243519"/>
            <a:ext cx="2525730" cy="802325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006666">
                <a:alpha val="49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id="{540B49E8-A45B-464F-8268-83E9B2F01421}"/>
              </a:ext>
            </a:extLst>
          </p:cNvPr>
          <p:cNvCxnSpPr/>
          <p:nvPr/>
        </p:nvCxnSpPr>
        <p:spPr bwMode="auto">
          <a:xfrm flipV="1">
            <a:off x="461194" y="2385022"/>
            <a:ext cx="2544780" cy="1196032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006666">
                <a:alpha val="49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Прямая соединительная линия 17">
            <a:extLst>
              <a:ext uri="{FF2B5EF4-FFF2-40B4-BE49-F238E27FC236}">
                <a16:creationId xmlns:a16="http://schemas.microsoft.com/office/drawing/2014/main" id="{2782FCA5-36E2-483F-B56D-BCCF20914C3D}"/>
              </a:ext>
            </a:extLst>
          </p:cNvPr>
          <p:cNvCxnSpPr/>
          <p:nvPr/>
        </p:nvCxnSpPr>
        <p:spPr bwMode="auto">
          <a:xfrm flipV="1">
            <a:off x="465955" y="3664844"/>
            <a:ext cx="2540019" cy="66676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006666">
                <a:alpha val="49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Прямая соединительная линия 18">
            <a:extLst>
              <a:ext uri="{FF2B5EF4-FFF2-40B4-BE49-F238E27FC236}">
                <a16:creationId xmlns:a16="http://schemas.microsoft.com/office/drawing/2014/main" id="{55501FB1-3E4B-4F36-9632-7397D3184844}"/>
              </a:ext>
            </a:extLst>
          </p:cNvPr>
          <p:cNvCxnSpPr/>
          <p:nvPr/>
        </p:nvCxnSpPr>
        <p:spPr bwMode="auto">
          <a:xfrm>
            <a:off x="1058111" y="3288605"/>
            <a:ext cx="0" cy="80962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Прямая соединительная линия 19">
            <a:extLst>
              <a:ext uri="{FF2B5EF4-FFF2-40B4-BE49-F238E27FC236}">
                <a16:creationId xmlns:a16="http://schemas.microsoft.com/office/drawing/2014/main" id="{09DA5F65-CDA2-4347-9EE9-8D02E55FC26F}"/>
              </a:ext>
            </a:extLst>
          </p:cNvPr>
          <p:cNvCxnSpPr/>
          <p:nvPr/>
        </p:nvCxnSpPr>
        <p:spPr bwMode="auto">
          <a:xfrm>
            <a:off x="1711132" y="2983038"/>
            <a:ext cx="0" cy="111519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Прямая соединительная линия 20">
            <a:extLst>
              <a:ext uri="{FF2B5EF4-FFF2-40B4-BE49-F238E27FC236}">
                <a16:creationId xmlns:a16="http://schemas.microsoft.com/office/drawing/2014/main" id="{421E6ABE-65D8-48D4-ABF0-7C9902A600D5}"/>
              </a:ext>
            </a:extLst>
          </p:cNvPr>
          <p:cNvCxnSpPr/>
          <p:nvPr/>
        </p:nvCxnSpPr>
        <p:spPr bwMode="auto">
          <a:xfrm>
            <a:off x="2202252" y="2771427"/>
            <a:ext cx="0" cy="130775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2" name="Умножение 24">
            <a:extLst>
              <a:ext uri="{FF2B5EF4-FFF2-40B4-BE49-F238E27FC236}">
                <a16:creationId xmlns:a16="http://schemas.microsoft.com/office/drawing/2014/main" id="{794DDD38-FBEC-4871-AEFB-5FFAA7BECA61}"/>
              </a:ext>
            </a:extLst>
          </p:cNvPr>
          <p:cNvSpPr/>
          <p:nvPr/>
        </p:nvSpPr>
        <p:spPr bwMode="auto">
          <a:xfrm>
            <a:off x="1213107" y="4209572"/>
            <a:ext cx="200025" cy="180975"/>
          </a:xfrm>
          <a:prstGeom prst="mathMultiply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3FACF00C-7F49-4CC6-B305-2D0B1A0A84B3}"/>
              </a:ext>
            </a:extLst>
          </p:cNvPr>
          <p:cNvSpPr/>
          <p:nvPr/>
        </p:nvSpPr>
        <p:spPr>
          <a:xfrm>
            <a:off x="1376336" y="4120672"/>
            <a:ext cx="1202573" cy="338554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ru-R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r>
              <a:rPr lang="ru-RU" dirty="0">
                <a:cs typeface="Times New Roman" pitchFamily="18" charset="0"/>
              </a:rPr>
              <a:t>- </a:t>
            </a:r>
            <a:r>
              <a:rPr lang="en-US" dirty="0">
                <a:solidFill>
                  <a:srgbClr val="7030A0"/>
                </a:solidFill>
                <a:cs typeface="Times New Roman" pitchFamily="18" charset="0"/>
              </a:rPr>
              <a:t>true values</a:t>
            </a:r>
            <a:endParaRPr lang="ru-RU" dirty="0">
              <a:solidFill>
                <a:srgbClr val="7030A0"/>
              </a:solidFill>
            </a:endParaRPr>
          </a:p>
        </p:txBody>
      </p:sp>
      <p:cxnSp>
        <p:nvCxnSpPr>
          <p:cNvPr id="24" name="Прямая соединительная линия 23">
            <a:extLst>
              <a:ext uri="{FF2B5EF4-FFF2-40B4-BE49-F238E27FC236}">
                <a16:creationId xmlns:a16="http://schemas.microsoft.com/office/drawing/2014/main" id="{DB6A3C28-3EAF-4C4B-852E-8DA9FA2A386B}"/>
              </a:ext>
            </a:extLst>
          </p:cNvPr>
          <p:cNvCxnSpPr/>
          <p:nvPr/>
        </p:nvCxnSpPr>
        <p:spPr bwMode="auto">
          <a:xfrm flipV="1">
            <a:off x="1181131" y="4499569"/>
            <a:ext cx="232001" cy="1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00666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DBFAE727-F822-4495-ADE5-3A57056263FD}"/>
              </a:ext>
            </a:extLst>
          </p:cNvPr>
          <p:cNvSpPr/>
          <p:nvPr/>
        </p:nvSpPr>
        <p:spPr>
          <a:xfrm>
            <a:off x="1379981" y="4318137"/>
            <a:ext cx="1184940" cy="338554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ru-R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r>
              <a:rPr lang="ru-RU" dirty="0">
                <a:cs typeface="Times New Roman" pitchFamily="18" charset="0"/>
              </a:rPr>
              <a:t>- </a:t>
            </a:r>
            <a:r>
              <a:rPr lang="en-US" dirty="0">
                <a:solidFill>
                  <a:srgbClr val="7030A0"/>
                </a:solidFill>
                <a:cs typeface="Times New Roman" pitchFamily="18" charset="0"/>
              </a:rPr>
              <a:t>hypothesis</a:t>
            </a:r>
            <a:endParaRPr lang="ru-RU" dirty="0">
              <a:solidFill>
                <a:srgbClr val="7030A0"/>
              </a:solidFill>
            </a:endParaRPr>
          </a:p>
        </p:txBody>
      </p:sp>
      <p:sp>
        <p:nvSpPr>
          <p:cNvPr id="26" name="Правая фигурная скобка 25">
            <a:extLst>
              <a:ext uri="{FF2B5EF4-FFF2-40B4-BE49-F238E27FC236}">
                <a16:creationId xmlns:a16="http://schemas.microsoft.com/office/drawing/2014/main" id="{4F32C596-4049-40EF-939A-14F5CFF99586}"/>
              </a:ext>
            </a:extLst>
          </p:cNvPr>
          <p:cNvSpPr/>
          <p:nvPr/>
        </p:nvSpPr>
        <p:spPr bwMode="auto">
          <a:xfrm>
            <a:off x="1058111" y="3288605"/>
            <a:ext cx="114848" cy="136699"/>
          </a:xfrm>
          <a:prstGeom prst="righ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7" name="Правая фигурная скобка 26">
            <a:extLst>
              <a:ext uri="{FF2B5EF4-FFF2-40B4-BE49-F238E27FC236}">
                <a16:creationId xmlns:a16="http://schemas.microsoft.com/office/drawing/2014/main" id="{05898CF5-0662-4984-85EA-9154AFF7FD88}"/>
              </a:ext>
            </a:extLst>
          </p:cNvPr>
          <p:cNvSpPr/>
          <p:nvPr/>
        </p:nvSpPr>
        <p:spPr bwMode="auto">
          <a:xfrm>
            <a:off x="1714807" y="2992176"/>
            <a:ext cx="114848" cy="367866"/>
          </a:xfrm>
          <a:prstGeom prst="righ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8" name="Правая фигурная скобка 27">
            <a:extLst>
              <a:ext uri="{FF2B5EF4-FFF2-40B4-BE49-F238E27FC236}">
                <a16:creationId xmlns:a16="http://schemas.microsoft.com/office/drawing/2014/main" id="{FBE25733-3427-49B9-AD42-7F6A1E7CB766}"/>
              </a:ext>
            </a:extLst>
          </p:cNvPr>
          <p:cNvSpPr/>
          <p:nvPr/>
        </p:nvSpPr>
        <p:spPr bwMode="auto">
          <a:xfrm>
            <a:off x="2202252" y="2771427"/>
            <a:ext cx="100013" cy="160959"/>
          </a:xfrm>
          <a:prstGeom prst="righ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Объект 30">
                <a:extLst>
                  <a:ext uri="{FF2B5EF4-FFF2-40B4-BE49-F238E27FC236}">
                    <a16:creationId xmlns:a16="http://schemas.microsoft.com/office/drawing/2014/main" id="{F9791EE1-745A-4123-A5D3-E31DA82985B7}"/>
                  </a:ext>
                </a:extLst>
              </p:cNvPr>
              <p:cNvSpPr txBox="1"/>
              <p:nvPr/>
            </p:nvSpPr>
            <p:spPr bwMode="auto">
              <a:xfrm>
                <a:off x="5681670" y="2198534"/>
                <a:ext cx="3725862" cy="792162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rgbClr val="FF0000"/>
                </a:solidFill>
              </a:ln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ru-RU" sz="16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u-RU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ru-RU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ru-RU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ru-RU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ru-RU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sSup>
                        <m:sSupPr>
                          <m:ctrlP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nary>
                            <m:naryPr>
                              <m:chr m:val="∑"/>
                              <m:ctrlPr>
                                <a:rPr lang="ru-RU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ru-RU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ru-RU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ru-RU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d>
                                <m:dPr>
                                  <m:ctrlPr>
                                    <a:rPr lang="ru-RU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ru-RU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ru-RU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  <m:r>
                                    <a:rPr lang="ru-RU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ru-RU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ru-RU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d>
                            </m:e>
                          </m:nary>
                        </m:e>
                        <m:sup>
                          <m: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r>
                        <m:rPr>
                          <m:sty m:val="p"/>
                        </m:rPr>
                        <a:rPr lang="ru-RU" sz="16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min</m:t>
                      </m:r>
                      <m:r>
                        <a:rPr lang="en-US" sz="1600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ru-RU" sz="1600" dirty="0"/>
              </a:p>
            </p:txBody>
          </p:sp>
        </mc:Choice>
        <mc:Fallback xmlns="">
          <p:sp>
            <p:nvSpPr>
              <p:cNvPr id="29" name="Объект 30">
                <a:extLst>
                  <a:ext uri="{FF2B5EF4-FFF2-40B4-BE49-F238E27FC236}">
                    <a16:creationId xmlns:a16="http://schemas.microsoft.com/office/drawing/2014/main" id="{F9791EE1-745A-4123-A5D3-E31DA82985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681670" y="2198534"/>
                <a:ext cx="3725862" cy="79216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0E3E33C1-7815-4E22-82B2-79E76941D9D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2000" y="3609629"/>
            <a:ext cx="4320000" cy="323638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C6C29C2-D355-4C03-AA4C-3ABE1DF2207C}"/>
                  </a:ext>
                </a:extLst>
              </p:cNvPr>
              <p:cNvSpPr txBox="1"/>
              <p:nvPr/>
            </p:nvSpPr>
            <p:spPr>
              <a:xfrm>
                <a:off x="3215700" y="3019271"/>
                <a:ext cx="5250294" cy="9197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eqArr>
                                    <m:eqArrPr>
                                      <m:ctrlP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sSup>
                                        <m:sSupPr>
                                          <m:ctrlPr>
                                            <a:rPr lang="ru-RU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6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1  </m:t>
                                          </m:r>
                                          <m:r>
                                            <a:rPr lang="en-US" sz="16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ru-RU" sz="16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600" b="0" i="1" smtClean="0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</m:e>
                                    <m:e>
                                      <m:r>
                                        <a:rPr lang="en-US" sz="16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…</m:t>
                                      </m:r>
                                    </m:e>
                                  </m:eqArr>
                                </m:e>
                              </m:mr>
                              <m:mr>
                                <m:e>
                                  <m:r>
                                    <a:rPr lang="en-US" sz="16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1  </m:t>
                                  </m:r>
                                  <m:sSup>
                                    <m:sSupPr>
                                      <m:ctrlP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ru-RU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6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eqArr>
                                    <m:eqArrPr>
                                      <m:ctrlP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sSup>
                                        <m:sSupPr>
                                          <m:ctrlPr>
                                            <a:rPr lang="ru-RU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6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ru-RU" sz="16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6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</m:e>
                                    <m:e>
                                      <m:r>
                                        <a:rPr lang="en-US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…</m:t>
                                      </m:r>
                                    </m:e>
                                  </m:eqArr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6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ru-RU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sz="16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𝑋</m:t>
                    </m:r>
                    <m:r>
                      <m:rPr>
                        <m:sty m:val="p"/>
                      </m:rPr>
                      <a:rPr lang="el-GR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  <m:r>
                      <a:rPr lang="ru-RU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;</m:t>
                    </m:r>
                  </m:oMath>
                </a14:m>
                <a:endParaRPr lang="ru-RU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C6C29C2-D355-4C03-AA4C-3ABE1DF220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5700" y="3019271"/>
                <a:ext cx="5250294" cy="919739"/>
              </a:xfrm>
              <a:prstGeom prst="rect">
                <a:avLst/>
              </a:prstGeom>
              <a:blipFill>
                <a:blip r:embed="rId8"/>
                <a:stretch>
                  <a:fillRect l="-11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Прямая соединительная линия 34">
            <a:extLst>
              <a:ext uri="{FF2B5EF4-FFF2-40B4-BE49-F238E27FC236}">
                <a16:creationId xmlns:a16="http://schemas.microsoft.com/office/drawing/2014/main" id="{C5267524-40BF-494A-8B2C-CA07D2B595E5}"/>
              </a:ext>
            </a:extLst>
          </p:cNvPr>
          <p:cNvCxnSpPr/>
          <p:nvPr/>
        </p:nvCxnSpPr>
        <p:spPr bwMode="auto">
          <a:xfrm flipV="1">
            <a:off x="1181131" y="4499569"/>
            <a:ext cx="232001" cy="1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00666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7" name="Прямоугольник 8">
            <a:extLst>
              <a:ext uri="{FF2B5EF4-FFF2-40B4-BE49-F238E27FC236}">
                <a16:creationId xmlns:a16="http://schemas.microsoft.com/office/drawing/2014/main" id="{53948104-389A-45DC-B894-D073884D46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4889" y="5045953"/>
            <a:ext cx="2883066" cy="338554"/>
          </a:xfrm>
          <a:prstGeom prst="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  <a:ln>
            <a:solidFill>
              <a:schemeClr val="accent1"/>
            </a:solidFill>
          </a:ln>
        </p:spPr>
        <p:txBody>
          <a:bodyPr wrap="square" numCol="1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en-US" altLang="ru-RU" dirty="0">
                <a:solidFill>
                  <a:srgbClr val="7030A0"/>
                </a:solidFill>
              </a:rPr>
              <a:t>Training data</a:t>
            </a:r>
            <a:endParaRPr lang="ru-RU" altLang="ru-RU" dirty="0"/>
          </a:p>
        </p:txBody>
      </p:sp>
      <p:sp>
        <p:nvSpPr>
          <p:cNvPr id="38" name="Прямоугольник 8">
            <a:extLst>
              <a:ext uri="{FF2B5EF4-FFF2-40B4-BE49-F238E27FC236}">
                <a16:creationId xmlns:a16="http://schemas.microsoft.com/office/drawing/2014/main" id="{BB372607-09CC-473E-BB16-A2D7E72EC6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4889" y="5578165"/>
            <a:ext cx="2883066" cy="338554"/>
          </a:xfrm>
          <a:prstGeom prst="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  <a:ln>
            <a:solidFill>
              <a:schemeClr val="accent1"/>
            </a:solidFill>
          </a:ln>
        </p:spPr>
        <p:txBody>
          <a:bodyPr wrap="square" numCol="1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en-US" altLang="ru-RU" dirty="0">
                <a:solidFill>
                  <a:srgbClr val="7030A0"/>
                </a:solidFill>
              </a:rPr>
              <a:t>Learning Algorithm</a:t>
            </a:r>
            <a:endParaRPr lang="ru-RU" altLang="ru-RU" dirty="0"/>
          </a:p>
        </p:txBody>
      </p:sp>
      <p:cxnSp>
        <p:nvCxnSpPr>
          <p:cNvPr id="39" name="Прямая со стрелкой 38">
            <a:extLst>
              <a:ext uri="{FF2B5EF4-FFF2-40B4-BE49-F238E27FC236}">
                <a16:creationId xmlns:a16="http://schemas.microsoft.com/office/drawing/2014/main" id="{D920860C-EEE0-4169-8366-4C9C343041D6}"/>
              </a:ext>
            </a:extLst>
          </p:cNvPr>
          <p:cNvCxnSpPr>
            <a:stCxn id="37" idx="2"/>
            <a:endCxn id="38" idx="0"/>
          </p:cNvCxnSpPr>
          <p:nvPr/>
        </p:nvCxnSpPr>
        <p:spPr>
          <a:xfrm>
            <a:off x="1776422" y="5384507"/>
            <a:ext cx="0" cy="1936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Прямоугольник 8">
            <a:extLst>
              <a:ext uri="{FF2B5EF4-FFF2-40B4-BE49-F238E27FC236}">
                <a16:creationId xmlns:a16="http://schemas.microsoft.com/office/drawing/2014/main" id="{23415B6D-8CF4-4B3C-9F2B-6B33FC1382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8779" y="6105951"/>
            <a:ext cx="1434164" cy="338554"/>
          </a:xfrm>
          <a:prstGeom prst="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  <a:ln>
            <a:solidFill>
              <a:schemeClr val="accent1"/>
            </a:solidFill>
          </a:ln>
        </p:spPr>
        <p:txBody>
          <a:bodyPr wrap="square" numCol="1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en-US" altLang="ru-RU" dirty="0"/>
              <a:t>h</a:t>
            </a:r>
            <a:endParaRPr lang="ru-RU" altLang="ru-RU" dirty="0"/>
          </a:p>
        </p:txBody>
      </p:sp>
      <p:cxnSp>
        <p:nvCxnSpPr>
          <p:cNvPr id="41" name="Прямая со стрелкой 40">
            <a:extLst>
              <a:ext uri="{FF2B5EF4-FFF2-40B4-BE49-F238E27FC236}">
                <a16:creationId xmlns:a16="http://schemas.microsoft.com/office/drawing/2014/main" id="{51F0DACF-A7C4-4FD5-B4CF-3634DD7DC7B6}"/>
              </a:ext>
            </a:extLst>
          </p:cNvPr>
          <p:cNvCxnSpPr>
            <a:cxnSpLocks/>
            <a:stCxn id="38" idx="2"/>
            <a:endCxn id="40" idx="0"/>
          </p:cNvCxnSpPr>
          <p:nvPr/>
        </p:nvCxnSpPr>
        <p:spPr>
          <a:xfrm flipH="1">
            <a:off x="1775861" y="5916719"/>
            <a:ext cx="561" cy="1892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Прямая со стрелкой 41">
            <a:extLst>
              <a:ext uri="{FF2B5EF4-FFF2-40B4-BE49-F238E27FC236}">
                <a16:creationId xmlns:a16="http://schemas.microsoft.com/office/drawing/2014/main" id="{B3114669-7890-4E2C-A60A-A93D2DD159ED}"/>
              </a:ext>
            </a:extLst>
          </p:cNvPr>
          <p:cNvCxnSpPr>
            <a:cxnSpLocks/>
            <a:endCxn id="40" idx="1"/>
          </p:cNvCxnSpPr>
          <p:nvPr/>
        </p:nvCxnSpPr>
        <p:spPr>
          <a:xfrm>
            <a:off x="779646" y="6275228"/>
            <a:ext cx="2791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Прямая со стрелкой 42">
            <a:extLst>
              <a:ext uri="{FF2B5EF4-FFF2-40B4-BE49-F238E27FC236}">
                <a16:creationId xmlns:a16="http://schemas.microsoft.com/office/drawing/2014/main" id="{856C5C94-595A-4CCE-A391-0ACAE338D1F4}"/>
              </a:ext>
            </a:extLst>
          </p:cNvPr>
          <p:cNvCxnSpPr>
            <a:cxnSpLocks/>
            <a:stCxn id="40" idx="3"/>
          </p:cNvCxnSpPr>
          <p:nvPr/>
        </p:nvCxnSpPr>
        <p:spPr>
          <a:xfrm>
            <a:off x="2492943" y="6275228"/>
            <a:ext cx="2791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69">
            <a:extLst>
              <a:ext uri="{FF2B5EF4-FFF2-40B4-BE49-F238E27FC236}">
                <a16:creationId xmlns:a16="http://schemas.microsoft.com/office/drawing/2014/main" id="{E99E186D-30E9-48A6-B6E5-0513C0A1DE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5866" y="3911487"/>
            <a:ext cx="1184940" cy="1176163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512FFB7A-B130-4C41-85E9-251A6D4909F5}"/>
                  </a:ext>
                </a:extLst>
              </p:cNvPr>
              <p:cNvSpPr txBox="1"/>
              <p:nvPr/>
            </p:nvSpPr>
            <p:spPr>
              <a:xfrm>
                <a:off x="3354777" y="4849189"/>
                <a:ext cx="4820054" cy="19567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tabLst>
                    <a:tab pos="4231005" algn="l"/>
                  </a:tabLst>
                </a:pPr>
                <a:r>
                  <a:rPr lang="ru-RU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Алгоритм поиска минимума функции качества.</a:t>
                </a:r>
                <a:endParaRPr lang="ru-RU" sz="14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342900" lvl="0" indent="-342900" algn="just"/>
                <a:r>
                  <a:rPr lang="ru-RU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1. Задать начальное</a:t>
                </a:r>
                <a:r>
                  <a:rPr lang="en-US" sz="16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ru-RU" sz="16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значение </a:t>
                </a:r>
                <a:r>
                  <a:rPr lang="el-GR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Θ</a:t>
                </a:r>
                <a:r>
                  <a:rPr lang="ru-RU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случайным образом. </a:t>
                </a:r>
                <a:endParaRPr lang="ru-RU" sz="14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342900" indent="-342900" algn="just"/>
                <a:r>
                  <a:rPr lang="ru-RU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2. Рассчитать </a:t>
                </a:r>
                <a14:m>
                  <m:oMath xmlns:m="http://schemas.openxmlformats.org/officeDocument/2006/math">
                    <m:r>
                      <a:rPr lang="ru-RU" sz="1600" i="1">
                        <a:latin typeface="Cambria Math" panose="02040503050406030204" pitchFamily="18" charset="0"/>
                      </a:rPr>
                      <m:t>𝐻</m:t>
                    </m:r>
                    <m:r>
                      <a:rPr lang="ru-RU" sz="1600">
                        <a:latin typeface="Cambria Math" panose="02040503050406030204" pitchFamily="18" charset="0"/>
                      </a:rPr>
                      <m:t>=</m:t>
                    </m:r>
                    <m:r>
                      <a:rPr lang="ru-RU" sz="1600" i="1">
                        <a:latin typeface="Cambria Math" panose="02040503050406030204" pitchFamily="18" charset="0"/>
                      </a:rPr>
                      <m:t>𝑋</m:t>
                    </m:r>
                    <m:r>
                      <m:rPr>
                        <m:sty m:val="p"/>
                      </m:rPr>
                      <a:rPr lang="ru-RU" sz="1600">
                        <a:latin typeface="Cambria Math" panose="02040503050406030204" pitchFamily="18" charset="0"/>
                      </a:rPr>
                      <m:t>Θ</m:t>
                    </m:r>
                  </m:oMath>
                </a14:m>
                <a:r>
                  <a:rPr lang="ru-RU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и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ru-RU" sz="1600" smtClean="0">
                        <a:latin typeface="Cambria Math" panose="02040503050406030204" pitchFamily="18" charset="0"/>
                      </a:rPr>
                      <m:t>∇</m:t>
                    </m:r>
                    <m:r>
                      <a:rPr lang="ru-RU" sz="1600" smtClean="0">
                        <a:latin typeface="Cambria Math" panose="02040503050406030204" pitchFamily="18" charset="0"/>
                      </a:rPr>
                      <m:t>𝐽</m:t>
                    </m:r>
                    <m:r>
                      <a:rPr lang="ru-RU" sz="160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ru-RU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sz="160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ru-RU" sz="1600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sSup>
                      <m:sSupPr>
                        <m:ctrlPr>
                          <a:rPr lang="ru-RU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sz="160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ru-RU" sz="160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d>
                      <m:dPr>
                        <m:ctrlPr>
                          <a:rPr lang="ru-RU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u-RU" sz="1600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ru-RU" sz="160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ru-RU" sz="160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</m:oMath>
                </a14:m>
                <a:r>
                  <a:rPr lang="ru-RU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. </a:t>
                </a:r>
                <a:endParaRPr lang="ru-RU" sz="14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342900" lvl="0" indent="-342900" algn="just"/>
                <a:r>
                  <a:rPr lang="ru-RU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3. Найти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ru-RU" sz="16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l-G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Θ</m:t>
                        </m:r>
                      </m:e>
                      <m:sub/>
                      <m:sup>
                        <m:r>
                          <a:rPr lang="ru-RU" sz="16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𝐻</m:t>
                        </m:r>
                      </m:sup>
                    </m:sSubSup>
                    <m:r>
                      <a:rPr lang="ru-RU" sz="1600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ru-RU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ru-RU" sz="16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l-G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Θ</m:t>
                        </m:r>
                      </m:e>
                      <m:sub/>
                      <m:sup>
                        <m:r>
                          <a:rPr lang="ru-RU" sz="16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𝐻</m:t>
                        </m:r>
                      </m:sup>
                    </m:sSubSup>
                    <m:r>
                      <a:rPr lang="ru-RU" sz="1600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=</m:t>
                    </m:r>
                    <m:sSubSup>
                      <m:sSubSupPr>
                        <m:ctrlPr>
                          <a:rPr lang="ru-RU" sz="16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l-G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Θ</m:t>
                        </m:r>
                      </m:e>
                      <m:sub/>
                      <m:sup>
                        <m:r>
                          <a:rPr lang="ru-RU" sz="1600" b="0" i="1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С</m:t>
                        </m:r>
                      </m:sup>
                    </m:sSubSup>
                    <m:r>
                      <a:rPr lang="ru-RU" sz="1600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−</m:t>
                    </m:r>
                    <m:r>
                      <a:rPr lang="ru-RU" sz="1600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𝛼</m:t>
                    </m:r>
                    <m:r>
                      <m:rPr>
                        <m:sty m:val="p"/>
                      </m:rPr>
                      <a:rPr lang="ru-RU" sz="1600">
                        <a:latin typeface="Cambria Math" panose="02040503050406030204" pitchFamily="18" charset="0"/>
                      </a:rPr>
                      <m:t>∇</m:t>
                    </m:r>
                    <m:r>
                      <a:rPr lang="ru-RU" sz="1600" i="1"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ru-RU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.</a:t>
                </a:r>
                <a:endParaRPr lang="ru-RU" sz="14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342900" lvl="0" indent="-342900" algn="just"/>
                <a:r>
                  <a:rPr lang="ru-RU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4. Повторять пункты 2-3 до </a:t>
                </a:r>
                <a:r>
                  <a:rPr lang="ru-RU" sz="16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выполнения одного из условий</a:t>
                </a:r>
                <a:r>
                  <a:rPr lang="ru-RU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𝐽</m:t>
                        </m:r>
                      </m:e>
                      <m:sup>
                        <m:r>
                          <a:rPr lang="ru-RU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Н</m:t>
                        </m:r>
                      </m:sup>
                    </m:sSup>
                    <m:r>
                      <a:rPr lang="ru-RU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−</m:t>
                    </m:r>
                    <m:sSup>
                      <m:sSupPr>
                        <m:ctrlPr>
                          <a:rPr lang="ru-RU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𝐽</m:t>
                        </m:r>
                      </m:e>
                      <m:sup>
                        <m:r>
                          <a:rPr lang="ru-RU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С</m:t>
                        </m:r>
                      </m:sup>
                    </m:sSup>
                    <m:r>
                      <a:rPr lang="ru-RU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&lt;</m:t>
                    </m:r>
                    <m:r>
                      <a:rPr lang="en-US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𝛿</m:t>
                    </m:r>
                  </m:oMath>
                </a14:m>
                <a:r>
                  <a:rPr lang="ru-RU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, #итер. &gt;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ru-RU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. </a:t>
                </a:r>
                <a:endParaRPr lang="ru-RU" sz="14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r>
                  <a:rPr lang="ru-RU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5. Вывод результатов: </a:t>
                </a:r>
                <a:r>
                  <a:rPr lang="el-GR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Θ</a:t>
                </a:r>
                <a:r>
                  <a:rPr lang="ru-RU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.</a:t>
                </a:r>
                <a:endParaRPr lang="ru-RU" sz="16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512FFB7A-B130-4C41-85E9-251A6D4909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4777" y="4849189"/>
                <a:ext cx="4820054" cy="1956754"/>
              </a:xfrm>
              <a:prstGeom prst="rect">
                <a:avLst/>
              </a:prstGeom>
              <a:blipFill>
                <a:blip r:embed="rId10"/>
                <a:stretch>
                  <a:fillRect l="-632" t="-935" r="-759" b="-280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" name="Рукописный ввод 1">
                <a:extLst>
                  <a:ext uri="{FF2B5EF4-FFF2-40B4-BE49-F238E27FC236}">
                    <a16:creationId xmlns:a16="http://schemas.microsoft.com/office/drawing/2014/main" id="{C0800D08-546B-4B33-8457-0A7323888347}"/>
                  </a:ext>
                </a:extLst>
              </p14:cNvPr>
              <p14:cNvContentPartPr/>
              <p14:nvPr/>
            </p14:nvContentPartPr>
            <p14:xfrm>
              <a:off x="510120" y="1874160"/>
              <a:ext cx="7820280" cy="4562280"/>
            </p14:xfrm>
          </p:contentPart>
        </mc:Choice>
        <mc:Fallback xmlns="">
          <p:pic>
            <p:nvPicPr>
              <p:cNvPr id="2" name="Рукописный ввод 1">
                <a:extLst>
                  <a:ext uri="{FF2B5EF4-FFF2-40B4-BE49-F238E27FC236}">
                    <a16:creationId xmlns:a16="http://schemas.microsoft.com/office/drawing/2014/main" id="{C0800D08-546B-4B33-8457-0A7323888347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00760" y="1864800"/>
                <a:ext cx="7839000" cy="4581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371059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BF39DED-1F68-4E4D-88F6-4DEBFDB4AA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6850" y="2352675"/>
            <a:ext cx="2857500" cy="1425020"/>
          </a:xfrm>
          <a:prstGeom prst="rect">
            <a:avLst/>
          </a:prstGeom>
        </p:spPr>
      </p:pic>
      <p:sp>
        <p:nvSpPr>
          <p:cNvPr id="7" name="Прямоугольник 8">
            <a:extLst>
              <a:ext uri="{FF2B5EF4-FFF2-40B4-BE49-F238E27FC236}">
                <a16:creationId xmlns:a16="http://schemas.microsoft.com/office/drawing/2014/main" id="{16901B59-E5B6-4484-ACE7-241FA00D25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7204" y="0"/>
            <a:ext cx="929479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sz="2800" b="1" dirty="0">
                <a:solidFill>
                  <a:srgbClr val="000000"/>
                </a:solidFill>
                <a:latin typeface="Cambria" pitchFamily="18" charset="0"/>
              </a:rPr>
              <a:t>Настройка обучения СНС / </a:t>
            </a:r>
            <a:r>
              <a:rPr lang="en-US" altLang="ru-RU" sz="2400" b="1" dirty="0">
                <a:solidFill>
                  <a:srgbClr val="7030A0"/>
                </a:solidFill>
                <a:latin typeface="Cambria" pitchFamily="18" charset="0"/>
              </a:rPr>
              <a:t>CNN Training settings</a:t>
            </a:r>
            <a:endParaRPr lang="ru-RU" altLang="ru-RU" sz="2800" b="1" dirty="0">
              <a:solidFill>
                <a:srgbClr val="7030A0"/>
              </a:solidFill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A3EC1E37-B0DC-4276-956A-ECE6DE996022}"/>
              </a:ext>
            </a:extLst>
          </p:cNvPr>
          <p:cNvSpPr/>
          <p:nvPr/>
        </p:nvSpPr>
        <p:spPr>
          <a:xfrm>
            <a:off x="0" y="6200596"/>
            <a:ext cx="12192000" cy="646331"/>
          </a:xfrm>
          <a:prstGeom prst="rect">
            <a:avLst/>
          </a:prstGeom>
          <a:solidFill>
            <a:srgbClr val="FFFF00">
              <a:alpha val="25000"/>
            </a:srgbClr>
          </a:solidFill>
        </p:spPr>
        <p:txBody>
          <a:bodyPr wrap="square">
            <a:spAutoFit/>
          </a:bodyPr>
          <a:lstStyle/>
          <a:p>
            <a:r>
              <a:rPr lang="en-US" altLang="ru-RU" b="1" dirty="0">
                <a:solidFill>
                  <a:srgbClr val="7030A0"/>
                </a:solidFill>
              </a:rPr>
              <a:t>Want to know more?</a:t>
            </a:r>
          </a:p>
          <a:p>
            <a:r>
              <a:rPr lang="ru-RU" altLang="ru-RU" dirty="0">
                <a:solidFill>
                  <a:srgbClr val="7030A0"/>
                </a:solidFill>
                <a:hlinkClick r:id="rId3"/>
              </a:rPr>
              <a:t>Нейросети на практике (настройка сетей)</a:t>
            </a:r>
            <a:r>
              <a:rPr lang="en-US" altLang="ru-RU" dirty="0"/>
              <a:t>: </a:t>
            </a:r>
            <a:r>
              <a:rPr lang="ru-RU" altLang="ru-RU" dirty="0"/>
              <a:t>лекция Семена Козлова </a:t>
            </a:r>
            <a:r>
              <a:rPr lang="en-US" altLang="ru-RU" dirty="0"/>
              <a:t>(Simon)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8">
                <a:extLst>
                  <a:ext uri="{FF2B5EF4-FFF2-40B4-BE49-F238E27FC236}">
                    <a16:creationId xmlns:a16="http://schemas.microsoft.com/office/drawing/2014/main" id="{AC1F1740-AC89-4F5F-ABE2-D9D323D801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48538" y="523220"/>
                <a:ext cx="9143462" cy="206210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numCol="1">
                <a:spAutoFit/>
              </a:bodyPr>
              <a:lstStyle>
                <a:lvl1pPr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r>
                  <a:rPr lang="ru-RU" altLang="ru-RU" dirty="0"/>
                  <a:t>1</a:t>
                </a:r>
                <a:r>
                  <a:rPr lang="en-US" altLang="ru-RU" dirty="0"/>
                  <a:t>. </a:t>
                </a:r>
                <a:r>
                  <a:rPr lang="ru-RU" altLang="ru-RU" dirty="0"/>
                  <a:t>Скорость обучения </a:t>
                </a:r>
                <a:r>
                  <a:rPr lang="el-GR" altLang="ru-RU" dirty="0"/>
                  <a:t>α </a:t>
                </a:r>
                <a:r>
                  <a:rPr lang="ru-RU" altLang="ru-RU" dirty="0"/>
                  <a:t>/ </a:t>
                </a:r>
                <a:r>
                  <a:rPr lang="en-US" altLang="ru-RU" dirty="0">
                    <a:solidFill>
                      <a:srgbClr val="7030A0"/>
                    </a:solidFill>
                  </a:rPr>
                  <a:t>Learning rate</a:t>
                </a:r>
                <a:endParaRPr lang="ru-RU" altLang="ru-RU" dirty="0">
                  <a:solidFill>
                    <a:srgbClr val="7030A0"/>
                  </a:solidFill>
                </a:endParaRPr>
              </a:p>
              <a:p>
                <a:r>
                  <a:rPr lang="ru-RU" altLang="ru-RU" dirty="0"/>
                  <a:t>2</a:t>
                </a:r>
                <a:r>
                  <a:rPr lang="en-US" altLang="ru-RU" dirty="0"/>
                  <a:t>. </a:t>
                </a:r>
                <a:r>
                  <a:rPr lang="ru-RU" altLang="ru-RU" dirty="0"/>
                  <a:t>Погрешность </a:t>
                </a:r>
                <a:r>
                  <a:rPr lang="el-GR" altLang="ru-RU" dirty="0"/>
                  <a:t>δ</a:t>
                </a:r>
                <a:r>
                  <a:rPr lang="ru-RU" altLang="ru-RU" dirty="0"/>
                  <a:t> и количество итераций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altLang="ru-RU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altLang="ru-RU" dirty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ru-RU" altLang="ru-RU" dirty="0">
                            <a:latin typeface="Cambria Math" panose="02040503050406030204" pitchFamily="18" charset="0"/>
                          </a:rPr>
                          <m:t>max</m:t>
                        </m:r>
                      </m:sub>
                    </m:sSub>
                  </m:oMath>
                </a14:m>
                <a:r>
                  <a:rPr lang="ru-RU" altLang="ru-RU" dirty="0"/>
                  <a:t> / </a:t>
                </a:r>
                <a:r>
                  <a:rPr lang="en-US" altLang="ru-RU" dirty="0">
                    <a:solidFill>
                      <a:srgbClr val="7030A0"/>
                    </a:solidFill>
                  </a:rPr>
                  <a:t>Error and </a:t>
                </a:r>
                <a:r>
                  <a:rPr lang="ru-RU" altLang="ru-RU" dirty="0">
                    <a:solidFill>
                      <a:srgbClr val="7030A0"/>
                    </a:solidFill>
                  </a:rPr>
                  <a:t> </a:t>
                </a:r>
                <a:r>
                  <a:rPr lang="en-US" altLang="ru-RU" dirty="0">
                    <a:solidFill>
                      <a:srgbClr val="7030A0"/>
                    </a:solidFill>
                  </a:rPr>
                  <a:t># of iterations</a:t>
                </a:r>
              </a:p>
              <a:p>
                <a:r>
                  <a:rPr lang="ru-RU" altLang="ru-RU" dirty="0"/>
                  <a:t>3</a:t>
                </a:r>
                <a:r>
                  <a:rPr lang="en-US" altLang="ru-RU" dirty="0"/>
                  <a:t>. </a:t>
                </a:r>
                <a:r>
                  <a:rPr lang="ru-RU" altLang="ru-RU" dirty="0"/>
                  <a:t>Количество данных для градиентного метода / </a:t>
                </a:r>
                <a:r>
                  <a:rPr lang="en-US" altLang="ru-RU" dirty="0">
                    <a:solidFill>
                      <a:srgbClr val="7030A0"/>
                    </a:solidFill>
                  </a:rPr>
                  <a:t>Batch gradient descent (GD) – Mini-Batch GD. – Stochastic GD</a:t>
                </a:r>
                <a:r>
                  <a:rPr lang="en-US" altLang="ru-RU" dirty="0"/>
                  <a:t> </a:t>
                </a:r>
              </a:p>
              <a:p>
                <a:r>
                  <a:rPr lang="ru-RU" altLang="ru-RU" dirty="0"/>
                  <a:t>4</a:t>
                </a:r>
                <a:r>
                  <a:rPr lang="en-US" altLang="ru-RU" dirty="0"/>
                  <a:t>. </a:t>
                </a:r>
                <a:r>
                  <a:rPr lang="ru-RU" altLang="ru-RU" dirty="0"/>
                  <a:t>Регуляризация / </a:t>
                </a:r>
                <a:r>
                  <a:rPr lang="en-US" altLang="ru-RU" dirty="0">
                    <a:solidFill>
                      <a:srgbClr val="7030A0"/>
                    </a:solidFill>
                  </a:rPr>
                  <a:t>Regularization</a:t>
                </a:r>
              </a:p>
              <a:p>
                <a:r>
                  <a:rPr lang="ru-RU" altLang="ru-RU" dirty="0"/>
                  <a:t>5</a:t>
                </a:r>
                <a:r>
                  <a:rPr lang="en-US" altLang="ru-RU" dirty="0"/>
                  <a:t>. </a:t>
                </a:r>
                <a:r>
                  <a:rPr lang="ru-RU" altLang="ru-RU" dirty="0"/>
                  <a:t>Аугментация / </a:t>
                </a:r>
                <a:r>
                  <a:rPr lang="en-US" altLang="ru-RU" dirty="0">
                    <a:solidFill>
                      <a:srgbClr val="7030A0"/>
                    </a:solidFill>
                  </a:rPr>
                  <a:t>Augmentation</a:t>
                </a:r>
                <a:r>
                  <a:rPr lang="en-US" altLang="ru-RU" dirty="0"/>
                  <a:t> </a:t>
                </a:r>
              </a:p>
              <a:p>
                <a:r>
                  <a:rPr lang="ru-RU" altLang="ru-RU" dirty="0"/>
                  <a:t>6</a:t>
                </a:r>
                <a:r>
                  <a:rPr lang="en-US" altLang="ru-RU" dirty="0"/>
                  <a:t>. </a:t>
                </a:r>
                <a:r>
                  <a:rPr lang="ru-RU" altLang="ru-RU" dirty="0" err="1"/>
                  <a:t>Дропаут</a:t>
                </a:r>
                <a:r>
                  <a:rPr lang="ru-RU" altLang="ru-RU" dirty="0"/>
                  <a:t> / </a:t>
                </a:r>
                <a:r>
                  <a:rPr lang="en-US" altLang="ru-RU" dirty="0">
                    <a:solidFill>
                      <a:srgbClr val="7030A0"/>
                    </a:solidFill>
                  </a:rPr>
                  <a:t>Dropout</a:t>
                </a:r>
              </a:p>
              <a:p>
                <a:r>
                  <a:rPr lang="ru-RU" altLang="ru-RU" dirty="0"/>
                  <a:t>7</a:t>
                </a:r>
                <a:r>
                  <a:rPr lang="en-US" altLang="ru-RU" dirty="0"/>
                  <a:t>. </a:t>
                </a:r>
                <a:r>
                  <a:rPr lang="ru-RU" altLang="ru-RU" dirty="0"/>
                  <a:t>Трансферное обучение /</a:t>
                </a:r>
                <a:r>
                  <a:rPr lang="ru-RU" altLang="ru-RU" dirty="0">
                    <a:solidFill>
                      <a:srgbClr val="7030A0"/>
                    </a:solidFill>
                  </a:rPr>
                  <a:t> </a:t>
                </a:r>
                <a:r>
                  <a:rPr lang="en-US" altLang="ru-RU" dirty="0">
                    <a:solidFill>
                      <a:srgbClr val="7030A0"/>
                    </a:solidFill>
                  </a:rPr>
                  <a:t>Transfer learning</a:t>
                </a:r>
                <a:endParaRPr lang="ru-RU" altLang="ru-RU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2" name="Прямоугольник 8">
                <a:extLst>
                  <a:ext uri="{FF2B5EF4-FFF2-40B4-BE49-F238E27FC236}">
                    <a16:creationId xmlns:a16="http://schemas.microsoft.com/office/drawing/2014/main" id="{AC1F1740-AC89-4F5F-ABE2-D9D323D801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048538" y="523220"/>
                <a:ext cx="9143462" cy="2062103"/>
              </a:xfrm>
              <a:prstGeom prst="rect">
                <a:avLst/>
              </a:prstGeom>
              <a:blipFill>
                <a:blip r:embed="rId4"/>
                <a:stretch>
                  <a:fillRect l="-333" t="-888" b="-295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54487CED-9D7A-4F17-9955-941C9A6A7D5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3334"/>
          <a:stretch/>
        </p:blipFill>
        <p:spPr>
          <a:xfrm>
            <a:off x="247801" y="4329125"/>
            <a:ext cx="5020145" cy="1674859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ECA2DF4-C1D5-42A6-8CD8-431CC2CA34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20127" y="2650646"/>
            <a:ext cx="3372389" cy="924838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95EA42B6-C415-438F-875D-D5FE0F10704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3334" r="37390"/>
          <a:stretch/>
        </p:blipFill>
        <p:spPr>
          <a:xfrm>
            <a:off x="6810526" y="4310075"/>
            <a:ext cx="3143099" cy="1674859"/>
          </a:xfrm>
          <a:prstGeom prst="rect">
            <a:avLst/>
          </a:prstGeom>
        </p:spPr>
      </p:pic>
      <p:sp>
        <p:nvSpPr>
          <p:cNvPr id="5" name="Стрелка: вправо 4">
            <a:extLst>
              <a:ext uri="{FF2B5EF4-FFF2-40B4-BE49-F238E27FC236}">
                <a16:creationId xmlns:a16="http://schemas.microsoft.com/office/drawing/2014/main" id="{2881935B-5005-47DF-9257-895E8E314E76}"/>
              </a:ext>
            </a:extLst>
          </p:cNvPr>
          <p:cNvSpPr/>
          <p:nvPr/>
        </p:nvSpPr>
        <p:spPr>
          <a:xfrm>
            <a:off x="5838825" y="4857750"/>
            <a:ext cx="447675" cy="4667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Рукописный ввод 8">
                <a:extLst>
                  <a:ext uri="{FF2B5EF4-FFF2-40B4-BE49-F238E27FC236}">
                    <a16:creationId xmlns:a16="http://schemas.microsoft.com/office/drawing/2014/main" id="{EC29351D-24E5-49F0-8B86-2DB5EBE5C07C}"/>
                  </a:ext>
                </a:extLst>
              </p14:cNvPr>
              <p14:cNvContentPartPr/>
              <p14:nvPr/>
            </p14:nvContentPartPr>
            <p14:xfrm>
              <a:off x="9878040" y="4381200"/>
              <a:ext cx="2228040" cy="1299600"/>
            </p14:xfrm>
          </p:contentPart>
        </mc:Choice>
        <mc:Fallback xmlns="">
          <p:pic>
            <p:nvPicPr>
              <p:cNvPr id="9" name="Рукописный ввод 8">
                <a:extLst>
                  <a:ext uri="{FF2B5EF4-FFF2-40B4-BE49-F238E27FC236}">
                    <a16:creationId xmlns:a16="http://schemas.microsoft.com/office/drawing/2014/main" id="{EC29351D-24E5-49F0-8B86-2DB5EBE5C07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868680" y="4371840"/>
                <a:ext cx="2246760" cy="1318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14228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8">
            <a:extLst>
              <a:ext uri="{FF2B5EF4-FFF2-40B4-BE49-F238E27FC236}">
                <a16:creationId xmlns:a16="http://schemas.microsoft.com/office/drawing/2014/main" id="{D3FFAB76-60D7-4C61-B89D-CE0AC3C5DE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7204" y="0"/>
            <a:ext cx="9294796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sz="2800" b="1" dirty="0"/>
              <a:t>Лекция </a:t>
            </a:r>
            <a:r>
              <a:rPr lang="en-US" altLang="ru-RU" sz="2800" b="1" dirty="0"/>
              <a:t>4</a:t>
            </a:r>
            <a:r>
              <a:rPr lang="ru-RU" altLang="ru-RU" sz="2800" b="1" dirty="0"/>
              <a:t>. Глубокое обучение и его приложения /</a:t>
            </a:r>
            <a:r>
              <a:rPr lang="en-US" altLang="ru-RU" sz="2800" b="1" dirty="0">
                <a:solidFill>
                  <a:srgbClr val="7030A0"/>
                </a:solidFill>
              </a:rPr>
              <a:t> </a:t>
            </a:r>
            <a:br>
              <a:rPr lang="en-US" altLang="ru-RU" sz="2800" b="1" dirty="0">
                <a:solidFill>
                  <a:srgbClr val="7030A0"/>
                </a:solidFill>
              </a:rPr>
            </a:br>
            <a:r>
              <a:rPr lang="en-US" altLang="ru-RU" sz="2800" b="1" dirty="0">
                <a:solidFill>
                  <a:srgbClr val="7030A0"/>
                </a:solidFill>
              </a:rPr>
              <a:t>Deep Learning (DL) and its applications</a:t>
            </a:r>
            <a:endParaRPr lang="ru-RU" altLang="ru-RU" sz="2600" b="1" dirty="0">
              <a:solidFill>
                <a:srgbClr val="7030A0"/>
              </a:solidFill>
            </a:endParaRPr>
          </a:p>
        </p:txBody>
      </p:sp>
      <p:sp>
        <p:nvSpPr>
          <p:cNvPr id="9" name="Скругленный прямоугольник 4">
            <a:extLst>
              <a:ext uri="{FF2B5EF4-FFF2-40B4-BE49-F238E27FC236}">
                <a16:creationId xmlns:a16="http://schemas.microsoft.com/office/drawing/2014/main" id="{90F9376E-BC81-4089-92D1-73D03B8FAF33}"/>
              </a:ext>
            </a:extLst>
          </p:cNvPr>
          <p:cNvSpPr/>
          <p:nvPr/>
        </p:nvSpPr>
        <p:spPr bwMode="auto">
          <a:xfrm>
            <a:off x="327811" y="3054366"/>
            <a:ext cx="11536378" cy="600633"/>
          </a:xfrm>
          <a:prstGeom prst="roundRect">
            <a:avLst/>
          </a:prstGeom>
          <a:noFill/>
          <a:ln w="15875" cap="flat" cmpd="sng" algn="ctr">
            <a:solidFill>
              <a:schemeClr val="bg2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42F4190-BC37-421F-BE68-ADF0DE28E5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565" y="4456759"/>
            <a:ext cx="3928850" cy="231314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AC4AC83-148E-40AB-B23F-5940881BC2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2782" y="4586786"/>
            <a:ext cx="1720626" cy="2053086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7B07A111-8FB0-4BD1-A3BD-4218D219E2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6182" y="4373245"/>
            <a:ext cx="3659635" cy="1033708"/>
          </a:xfrm>
          <a:prstGeom prst="rect">
            <a:avLst/>
          </a:prstGeom>
        </p:spPr>
      </p:pic>
      <p:pic>
        <p:nvPicPr>
          <p:cNvPr id="1026" name="Picture 2" descr="Face-Morphing using Generative Adversarial Network(GAN)">
            <a:extLst>
              <a:ext uri="{FF2B5EF4-FFF2-40B4-BE49-F238E27FC236}">
                <a16:creationId xmlns:a16="http://schemas.microsoft.com/office/drawing/2014/main" id="{BC011902-7508-4D24-8C37-144DF8CFED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4900" y="5129981"/>
            <a:ext cx="3728531" cy="1624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Прямоугольник 9">
            <a:extLst>
              <a:ext uri="{FF2B5EF4-FFF2-40B4-BE49-F238E27FC236}">
                <a16:creationId xmlns:a16="http://schemas.microsoft.com/office/drawing/2014/main" id="{4631754B-9852-423B-AEA8-7D3A238BC1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0363" y="2254780"/>
            <a:ext cx="11503826" cy="21184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342900" indent="-342900" eaLnBrk="1" hangingPunct="1">
              <a:lnSpc>
                <a:spcPct val="150000"/>
              </a:lnSpc>
              <a:buAutoNum type="arabicPeriod"/>
            </a:pPr>
            <a:r>
              <a:rPr lang="ru-RU" altLang="ru-RU" sz="1800" b="1" dirty="0">
                <a:solidFill>
                  <a:srgbClr val="000000"/>
                </a:solidFill>
                <a:latin typeface="Cambria" pitchFamily="18" charset="0"/>
              </a:rPr>
              <a:t>Напоминание / </a:t>
            </a:r>
            <a:r>
              <a:rPr lang="en-US" altLang="ru-RU" sz="1800" b="1" dirty="0">
                <a:solidFill>
                  <a:srgbClr val="7030A0"/>
                </a:solidFill>
                <a:latin typeface="Cambria" pitchFamily="18" charset="0"/>
              </a:rPr>
              <a:t>Contents of the previous lectures</a:t>
            </a:r>
          </a:p>
          <a:p>
            <a:pPr marL="342900" indent="-342900" eaLnBrk="1" hangingPunct="1">
              <a:lnSpc>
                <a:spcPct val="150000"/>
              </a:lnSpc>
              <a:buAutoNum type="arabicPeriod"/>
            </a:pPr>
            <a:r>
              <a:rPr lang="ru-RU" altLang="ru-RU" sz="1800" b="1" dirty="0">
                <a:solidFill>
                  <a:srgbClr val="000000"/>
                </a:solidFill>
                <a:latin typeface="Cambria" pitchFamily="18" charset="0"/>
              </a:rPr>
              <a:t>Глубокие </a:t>
            </a:r>
            <a:r>
              <a:rPr lang="ru-RU" altLang="ru-RU" sz="1800" b="1" dirty="0" err="1">
                <a:solidFill>
                  <a:srgbClr val="000000"/>
                </a:solidFill>
                <a:latin typeface="Cambria" pitchFamily="18" charset="0"/>
              </a:rPr>
              <a:t>сверточные</a:t>
            </a:r>
            <a:r>
              <a:rPr lang="ru-RU" altLang="ru-RU" sz="1800" b="1" dirty="0">
                <a:solidFill>
                  <a:srgbClr val="000000"/>
                </a:solidFill>
                <a:latin typeface="Cambria" pitchFamily="18" charset="0"/>
              </a:rPr>
              <a:t> нейронные сети/ </a:t>
            </a:r>
            <a:r>
              <a:rPr lang="en-US" altLang="ru-RU" sz="1800" b="1" dirty="0">
                <a:solidFill>
                  <a:srgbClr val="7030A0"/>
                </a:solidFill>
                <a:latin typeface="Cambria" pitchFamily="18" charset="0"/>
              </a:rPr>
              <a:t>Deep  convolutional neural networks (CNNs, DCNNs)</a:t>
            </a:r>
          </a:p>
          <a:p>
            <a:pPr marL="342900" indent="-342900" eaLnBrk="1" hangingPunct="1">
              <a:lnSpc>
                <a:spcPct val="150000"/>
              </a:lnSpc>
              <a:buAutoNum type="arabicPeriod"/>
            </a:pPr>
            <a:r>
              <a:rPr lang="ru-RU" altLang="ru-RU" sz="1800" b="1" dirty="0">
                <a:solidFill>
                  <a:srgbClr val="000000"/>
                </a:solidFill>
                <a:latin typeface="Cambria" pitchFamily="18" charset="0"/>
              </a:rPr>
              <a:t>Некоторые архитектуры и приложения</a:t>
            </a:r>
            <a:r>
              <a:rPr lang="en-US" altLang="ru-RU" sz="1800" b="1" dirty="0">
                <a:solidFill>
                  <a:srgbClr val="000000"/>
                </a:solidFill>
                <a:latin typeface="Cambria" pitchFamily="18" charset="0"/>
              </a:rPr>
              <a:t> </a:t>
            </a:r>
            <a:r>
              <a:rPr lang="ru-RU" altLang="ru-RU" sz="1800" b="1" dirty="0">
                <a:solidFill>
                  <a:srgbClr val="000000"/>
                </a:solidFill>
                <a:latin typeface="Cambria" pitchFamily="18" charset="0"/>
              </a:rPr>
              <a:t>глубокого обучения / </a:t>
            </a:r>
            <a:r>
              <a:rPr lang="en-US" altLang="ru-RU" sz="1800" b="1" dirty="0">
                <a:solidFill>
                  <a:srgbClr val="7030A0"/>
                </a:solidFill>
                <a:latin typeface="Cambria" pitchFamily="18" charset="0"/>
              </a:rPr>
              <a:t>DL Applications </a:t>
            </a:r>
          </a:p>
          <a:p>
            <a:pPr marL="342900" indent="-342900" eaLnBrk="1" hangingPunct="1">
              <a:lnSpc>
                <a:spcPct val="150000"/>
              </a:lnSpc>
              <a:buAutoNum type="arabicPeriod"/>
            </a:pPr>
            <a:r>
              <a:rPr lang="ru-RU" altLang="ru-RU" sz="1800" b="1" dirty="0">
                <a:solidFill>
                  <a:srgbClr val="000000"/>
                </a:solidFill>
                <a:latin typeface="Cambria" pitchFamily="18" charset="0"/>
              </a:rPr>
              <a:t>Глубокое обучение с подкреплением </a:t>
            </a:r>
            <a:r>
              <a:rPr lang="en-US" altLang="ru-RU" sz="1800" b="1" dirty="0">
                <a:solidFill>
                  <a:srgbClr val="000000"/>
                </a:solidFill>
                <a:latin typeface="Cambria" pitchFamily="18" charset="0"/>
              </a:rPr>
              <a:t>/ </a:t>
            </a:r>
            <a:r>
              <a:rPr lang="en-US" altLang="ru-RU" sz="1800" b="1" dirty="0">
                <a:solidFill>
                  <a:srgbClr val="7030A0"/>
                </a:solidFill>
                <a:latin typeface="Cambria" pitchFamily="18" charset="0"/>
              </a:rPr>
              <a:t>Deep reinforcement learning (DNQ, DDPG)</a:t>
            </a:r>
            <a:endParaRPr lang="ru-RU" altLang="ru-RU" sz="1800" b="1" dirty="0">
              <a:solidFill>
                <a:srgbClr val="7030A0"/>
              </a:solidFill>
              <a:latin typeface="Cambria" pitchFamily="18" charset="0"/>
            </a:endParaRPr>
          </a:p>
          <a:p>
            <a:pPr marL="342900" indent="-342900" eaLnBrk="1" hangingPunct="1">
              <a:lnSpc>
                <a:spcPct val="150000"/>
              </a:lnSpc>
              <a:buAutoNum type="arabicPeriod"/>
            </a:pPr>
            <a:r>
              <a:rPr lang="ru-RU" altLang="ru-RU" sz="1800" b="1" dirty="0">
                <a:solidFill>
                  <a:srgbClr val="000000"/>
                </a:solidFill>
                <a:latin typeface="Cambria" pitchFamily="18" charset="0"/>
              </a:rPr>
              <a:t>Заключение / </a:t>
            </a:r>
            <a:r>
              <a:rPr lang="en-US" altLang="ru-RU" sz="1800" b="1" dirty="0">
                <a:solidFill>
                  <a:srgbClr val="7030A0"/>
                </a:solidFill>
                <a:latin typeface="Cambria" pitchFamily="18" charset="0"/>
              </a:rPr>
              <a:t>Conclusion</a:t>
            </a:r>
            <a:endParaRPr lang="ru-RU" altLang="ru-RU" sz="1800" b="1" dirty="0">
              <a:solidFill>
                <a:srgbClr val="7030A0"/>
              </a:solidFill>
              <a:latin typeface="Cambr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04889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9B3D5A1C-76E5-48A5-B167-BB5915C475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6516" b="31373"/>
          <a:stretch/>
        </p:blipFill>
        <p:spPr>
          <a:xfrm>
            <a:off x="0" y="2456198"/>
            <a:ext cx="1855954" cy="4401802"/>
          </a:xfrm>
          <a:prstGeom prst="rect">
            <a:avLst/>
          </a:prstGeom>
        </p:spPr>
      </p:pic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20EFB418-2395-4F50-B987-52BCD1A59D17}"/>
              </a:ext>
            </a:extLst>
          </p:cNvPr>
          <p:cNvSpPr/>
          <p:nvPr/>
        </p:nvSpPr>
        <p:spPr>
          <a:xfrm>
            <a:off x="8655482" y="6519446"/>
            <a:ext cx="353651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ru-RU" sz="1600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A mostly complete chart of NN (2016)</a:t>
            </a:r>
            <a:endParaRPr lang="ru-RU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9B66746-A4EE-4AC8-A555-20B7B3F12D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8641" y="956846"/>
            <a:ext cx="8534400" cy="5562600"/>
          </a:xfrm>
          <a:prstGeom prst="rect">
            <a:avLst/>
          </a:prstGeom>
        </p:spPr>
      </p:pic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15451D80-D433-4E82-A635-EB04DB55C02F}"/>
              </a:ext>
            </a:extLst>
          </p:cNvPr>
          <p:cNvSpPr/>
          <p:nvPr/>
        </p:nvSpPr>
        <p:spPr>
          <a:xfrm>
            <a:off x="3158347" y="4815337"/>
            <a:ext cx="3175778" cy="1471163"/>
          </a:xfrm>
          <a:prstGeom prst="roundRect">
            <a:avLst/>
          </a:prstGeom>
          <a:solidFill>
            <a:schemeClr val="accent1">
              <a:alpha val="1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753929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Прямоугольник 8">
            <a:extLst>
              <a:ext uri="{FF2B5EF4-FFF2-40B4-BE49-F238E27FC236}">
                <a16:creationId xmlns:a16="http://schemas.microsoft.com/office/drawing/2014/main" id="{B6B7941B-F7C8-4BD3-9084-F892261698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7204" y="0"/>
            <a:ext cx="929479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en-US" altLang="ru-RU" sz="2800" b="1" dirty="0">
                <a:solidFill>
                  <a:srgbClr val="7030A0"/>
                </a:solidFill>
                <a:latin typeface="Cambria" pitchFamily="18" charset="0"/>
              </a:rPr>
              <a:t>Residual neural network (</a:t>
            </a:r>
            <a:r>
              <a:rPr lang="en-US" altLang="ru-RU" sz="2800" b="1" dirty="0" err="1">
                <a:solidFill>
                  <a:srgbClr val="7030A0"/>
                </a:solidFill>
                <a:latin typeface="Cambria" pitchFamily="18" charset="0"/>
              </a:rPr>
              <a:t>ResNet</a:t>
            </a:r>
            <a:r>
              <a:rPr lang="en-US" altLang="ru-RU" sz="2800" b="1" dirty="0">
                <a:solidFill>
                  <a:srgbClr val="7030A0"/>
                </a:solidFill>
                <a:latin typeface="Cambria" pitchFamily="18" charset="0"/>
              </a:rPr>
              <a:t>)</a:t>
            </a:r>
            <a:endParaRPr lang="ru-RU" altLang="ru-RU" sz="2800" b="1" dirty="0">
              <a:solidFill>
                <a:srgbClr val="7030A0"/>
              </a:solidFill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2A09AAA-A341-440A-9E31-77788022F6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8650" y="4923614"/>
            <a:ext cx="2823350" cy="1934386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D69F34F5-2A59-401B-95FE-DA1866C53D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2647" y="0"/>
            <a:ext cx="1729353" cy="1269345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FB40959-629D-4D69-A16C-6E92CDBC62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13" y="2381250"/>
            <a:ext cx="6105525" cy="1733550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37AEFF95-3D62-4E3A-AC60-E200359437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657725"/>
            <a:ext cx="6229350" cy="16383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86A2226-5B3F-4F22-BA91-56F0F0A95227}"/>
              </a:ext>
            </a:extLst>
          </p:cNvPr>
          <p:cNvSpPr txBox="1"/>
          <p:nvPr/>
        </p:nvSpPr>
        <p:spPr>
          <a:xfrm>
            <a:off x="2116154" y="6368147"/>
            <a:ext cx="17795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medium.com</a:t>
            </a:r>
            <a:endParaRPr lang="ru-RU" dirty="0">
              <a:solidFill>
                <a:srgbClr val="0070C0"/>
              </a:solidFill>
            </a:endParaRP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59200391-E264-4C1C-BE2F-CCEE3B7CE67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49678"/>
          <a:stretch/>
        </p:blipFill>
        <p:spPr>
          <a:xfrm>
            <a:off x="6682600" y="3448050"/>
            <a:ext cx="5372100" cy="1042474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713E6FB9-5B5F-4D60-B1DE-0BBC3D60A27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53080"/>
          <a:stretch/>
        </p:blipFill>
        <p:spPr>
          <a:xfrm>
            <a:off x="6682600" y="2123631"/>
            <a:ext cx="5372100" cy="97199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" name="Рукописный ввод 1">
                <a:extLst>
                  <a:ext uri="{FF2B5EF4-FFF2-40B4-BE49-F238E27FC236}">
                    <a16:creationId xmlns:a16="http://schemas.microsoft.com/office/drawing/2014/main" id="{207E5A89-02BC-4D9E-8956-98020032435C}"/>
                  </a:ext>
                </a:extLst>
              </p14:cNvPr>
              <p14:cNvContentPartPr/>
              <p14:nvPr/>
            </p14:nvContentPartPr>
            <p14:xfrm>
              <a:off x="11593080" y="590400"/>
              <a:ext cx="280800" cy="138960"/>
            </p14:xfrm>
          </p:contentPart>
        </mc:Choice>
        <mc:Fallback xmlns="">
          <p:pic>
            <p:nvPicPr>
              <p:cNvPr id="2" name="Рукописный ввод 1">
                <a:extLst>
                  <a:ext uri="{FF2B5EF4-FFF2-40B4-BE49-F238E27FC236}">
                    <a16:creationId xmlns:a16="http://schemas.microsoft.com/office/drawing/2014/main" id="{207E5A89-02BC-4D9E-8956-98020032435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1583720" y="581040"/>
                <a:ext cx="299520" cy="157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9085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9B3D5A1C-76E5-48A5-B167-BB5915C475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6516" b="31373"/>
          <a:stretch/>
        </p:blipFill>
        <p:spPr>
          <a:xfrm>
            <a:off x="0" y="2456198"/>
            <a:ext cx="1855954" cy="4401802"/>
          </a:xfrm>
          <a:prstGeom prst="rect">
            <a:avLst/>
          </a:prstGeom>
        </p:spPr>
      </p:pic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20EFB418-2395-4F50-B987-52BCD1A59D17}"/>
              </a:ext>
            </a:extLst>
          </p:cNvPr>
          <p:cNvSpPr/>
          <p:nvPr/>
        </p:nvSpPr>
        <p:spPr>
          <a:xfrm>
            <a:off x="8655482" y="6519446"/>
            <a:ext cx="353651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ru-RU" sz="1600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A mostly complete chart of NN (2016)</a:t>
            </a:r>
            <a:endParaRPr lang="ru-RU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9B66746-A4EE-4AC8-A555-20B7B3F12D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8641" y="956846"/>
            <a:ext cx="8534400" cy="5562600"/>
          </a:xfrm>
          <a:prstGeom prst="rect">
            <a:avLst/>
          </a:prstGeom>
        </p:spPr>
      </p:pic>
      <p:sp>
        <p:nvSpPr>
          <p:cNvPr id="2" name="Прямоугольник: скругленные углы 1">
            <a:extLst>
              <a:ext uri="{FF2B5EF4-FFF2-40B4-BE49-F238E27FC236}">
                <a16:creationId xmlns:a16="http://schemas.microsoft.com/office/drawing/2014/main" id="{B987BE97-143C-438F-9741-2BB748A1CD3B}"/>
              </a:ext>
            </a:extLst>
          </p:cNvPr>
          <p:cNvSpPr/>
          <p:nvPr/>
        </p:nvSpPr>
        <p:spPr>
          <a:xfrm>
            <a:off x="8358996" y="1138687"/>
            <a:ext cx="3324045" cy="1820173"/>
          </a:xfrm>
          <a:prstGeom prst="roundRect">
            <a:avLst/>
          </a:prstGeom>
          <a:solidFill>
            <a:schemeClr val="accent1">
              <a:alpha val="1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323284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Прямоугольник 8">
            <a:extLst>
              <a:ext uri="{FF2B5EF4-FFF2-40B4-BE49-F238E27FC236}">
                <a16:creationId xmlns:a16="http://schemas.microsoft.com/office/drawing/2014/main" id="{B6B7941B-F7C8-4BD3-9084-F892261698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7204" y="0"/>
            <a:ext cx="929479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sz="2800" b="1" dirty="0">
                <a:solidFill>
                  <a:srgbClr val="000000"/>
                </a:solidFill>
                <a:latin typeface="Cambria" pitchFamily="18" charset="0"/>
              </a:rPr>
              <a:t>Сегментация изображений / </a:t>
            </a:r>
            <a:r>
              <a:rPr lang="en-US" altLang="ru-RU" sz="2800" b="1" dirty="0">
                <a:solidFill>
                  <a:srgbClr val="7030A0"/>
                </a:solidFill>
                <a:latin typeface="Cambria" pitchFamily="18" charset="0"/>
              </a:rPr>
              <a:t>Segmentation</a:t>
            </a:r>
            <a:endParaRPr lang="ru-RU" altLang="ru-RU" sz="2800" b="1" dirty="0">
              <a:solidFill>
                <a:srgbClr val="7030A0"/>
              </a:solidFill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14AB08E-D134-43DB-A268-520E2CE35A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82" y="2228341"/>
            <a:ext cx="4765825" cy="462965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073DA41-B3CB-4BF4-8C5A-A313095579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8226" y="1221072"/>
            <a:ext cx="6659967" cy="188118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030D9BC-D37E-4D08-9C41-F8CE2F0E1AF9}"/>
              </a:ext>
            </a:extLst>
          </p:cNvPr>
          <p:cNvSpPr txBox="1"/>
          <p:nvPr/>
        </p:nvSpPr>
        <p:spPr>
          <a:xfrm>
            <a:off x="5396419" y="3531490"/>
            <a:ext cx="65817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i="0" dirty="0">
                <a:solidFill>
                  <a:srgbClr val="292929"/>
                </a:solidFill>
                <a:effectLst/>
                <a:latin typeface="sohne"/>
                <a:hlinkClick r:id="rId4"/>
              </a:rPr>
              <a:t>Review</a:t>
            </a:r>
            <a:r>
              <a:rPr lang="ru-RU" i="0" dirty="0">
                <a:solidFill>
                  <a:srgbClr val="292929"/>
                </a:solidFill>
                <a:effectLst/>
                <a:latin typeface="sohne"/>
                <a:hlinkClick r:id="rId4"/>
              </a:rPr>
              <a:t> </a:t>
            </a:r>
            <a:r>
              <a:rPr lang="en-US" i="0" dirty="0">
                <a:solidFill>
                  <a:srgbClr val="292929"/>
                </a:solidFill>
                <a:effectLst/>
                <a:latin typeface="sohne"/>
                <a:hlinkClick r:id="rId4"/>
              </a:rPr>
              <a:t>on </a:t>
            </a:r>
            <a:r>
              <a:rPr lang="en-US" i="0" dirty="0" err="1">
                <a:solidFill>
                  <a:srgbClr val="292929"/>
                </a:solidFill>
                <a:effectLst/>
                <a:latin typeface="sohne"/>
                <a:hlinkClick r:id="rId4"/>
              </a:rPr>
              <a:t>SegNet</a:t>
            </a:r>
            <a:endParaRPr lang="en-US" i="0" dirty="0">
              <a:solidFill>
                <a:srgbClr val="292929"/>
              </a:solidFill>
              <a:effectLst/>
              <a:latin typeface="sohne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1857CE8-235A-4DD4-AB84-F439EFF7B1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59597" y="4300081"/>
            <a:ext cx="3195637" cy="218858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9558B83-F800-4EA3-A265-47CEE44A3052}"/>
              </a:ext>
            </a:extLst>
          </p:cNvPr>
          <p:cNvSpPr txBox="1"/>
          <p:nvPr/>
        </p:nvSpPr>
        <p:spPr>
          <a:xfrm>
            <a:off x="6653211" y="6488668"/>
            <a:ext cx="52084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 err="1">
                <a:hlinkClick r:id="rId6"/>
              </a:rPr>
              <a:t>UNet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48453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9B3D5A1C-76E5-48A5-B167-BB5915C475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6516" b="31373"/>
          <a:stretch/>
        </p:blipFill>
        <p:spPr>
          <a:xfrm>
            <a:off x="0" y="2456198"/>
            <a:ext cx="1855954" cy="4401802"/>
          </a:xfrm>
          <a:prstGeom prst="rect">
            <a:avLst/>
          </a:prstGeom>
        </p:spPr>
      </p:pic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20EFB418-2395-4F50-B987-52BCD1A59D17}"/>
              </a:ext>
            </a:extLst>
          </p:cNvPr>
          <p:cNvSpPr/>
          <p:nvPr/>
        </p:nvSpPr>
        <p:spPr>
          <a:xfrm>
            <a:off x="8655482" y="6519446"/>
            <a:ext cx="353651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ru-RU" sz="1600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A mostly complete chart of NN (2016)</a:t>
            </a:r>
            <a:endParaRPr lang="ru-RU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9B66746-A4EE-4AC8-A555-20B7B3F12D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8641" y="956846"/>
            <a:ext cx="8534400" cy="5562600"/>
          </a:xfrm>
          <a:prstGeom prst="rect">
            <a:avLst/>
          </a:prstGeom>
        </p:spPr>
      </p:pic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15451D80-D433-4E82-A635-EB04DB55C02F}"/>
              </a:ext>
            </a:extLst>
          </p:cNvPr>
          <p:cNvSpPr/>
          <p:nvPr/>
        </p:nvSpPr>
        <p:spPr>
          <a:xfrm>
            <a:off x="3082147" y="3281812"/>
            <a:ext cx="2651904" cy="1471163"/>
          </a:xfrm>
          <a:prstGeom prst="roundRect">
            <a:avLst/>
          </a:prstGeom>
          <a:solidFill>
            <a:schemeClr val="accent1">
              <a:alpha val="1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857171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videoplayback">
            <a:hlinkClick r:id="" action="ppaction://media"/>
            <a:extLst>
              <a:ext uri="{FF2B5EF4-FFF2-40B4-BE49-F238E27FC236}">
                <a16:creationId xmlns:a16="http://schemas.microsoft.com/office/drawing/2014/main" id="{F4D1EF7A-856F-423A-9E67-84506D18B4F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540815" y="4567686"/>
            <a:ext cx="2651185" cy="1988389"/>
          </a:xfrm>
          <a:prstGeom prst="rect">
            <a:avLst/>
          </a:prstGeom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69AD4F1E-468C-480D-8F06-600EE258F9C0}"/>
              </a:ext>
            </a:extLst>
          </p:cNvPr>
          <p:cNvSpPr/>
          <p:nvPr/>
        </p:nvSpPr>
        <p:spPr>
          <a:xfrm>
            <a:off x="9540815" y="6488668"/>
            <a:ext cx="265118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>
                <a:hlinkClick r:id="rId5"/>
              </a:rPr>
              <a:t>Земля в иллюминаторе</a:t>
            </a:r>
            <a:endParaRPr lang="ru-RU" dirty="0">
              <a:hlinkClick r:id="rId6"/>
            </a:endParaRPr>
          </a:p>
        </p:txBody>
      </p:sp>
      <p:sp>
        <p:nvSpPr>
          <p:cNvPr id="5" name="Прямоугольник 8">
            <a:extLst>
              <a:ext uri="{FF2B5EF4-FFF2-40B4-BE49-F238E27FC236}">
                <a16:creationId xmlns:a16="http://schemas.microsoft.com/office/drawing/2014/main" id="{DD05959F-95B1-4C32-A3FF-203ABB193F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7204" y="0"/>
            <a:ext cx="929479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sz="2800" b="1" dirty="0" err="1">
                <a:solidFill>
                  <a:srgbClr val="000000"/>
                </a:solidFill>
                <a:latin typeface="Cambria" pitchFamily="18" charset="0"/>
              </a:rPr>
              <a:t>Генеративно</a:t>
            </a:r>
            <a:r>
              <a:rPr lang="ru-RU" sz="2800" b="1" dirty="0">
                <a:solidFill>
                  <a:srgbClr val="000000"/>
                </a:solidFill>
                <a:latin typeface="Cambria" pitchFamily="18" charset="0"/>
              </a:rPr>
              <a:t>-состязательная сеть</a:t>
            </a:r>
            <a:r>
              <a:rPr lang="ru-RU" altLang="ru-RU" sz="2800" b="1" dirty="0">
                <a:solidFill>
                  <a:srgbClr val="000000"/>
                </a:solidFill>
                <a:latin typeface="Cambria" pitchFamily="18" charset="0"/>
              </a:rPr>
              <a:t> / </a:t>
            </a:r>
            <a:r>
              <a:rPr lang="en-US" altLang="ru-RU" sz="2800" b="1" dirty="0">
                <a:solidFill>
                  <a:srgbClr val="7030A0"/>
                </a:solidFill>
                <a:latin typeface="Cambria" pitchFamily="18" charset="0"/>
              </a:rPr>
              <a:t>GAN</a:t>
            </a:r>
            <a:endParaRPr lang="ru-RU" altLang="ru-RU" sz="2800" b="1" dirty="0">
              <a:solidFill>
                <a:srgbClr val="7030A0"/>
              </a:solidFill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BCC143B-DE4D-43CE-9015-B1C00047AEE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2925" y="3751027"/>
            <a:ext cx="2694279" cy="273764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AC1C58C-4936-4DEB-8B6E-A2B094110930}"/>
              </a:ext>
            </a:extLst>
          </p:cNvPr>
          <p:cNvSpPr txBox="1"/>
          <p:nvPr/>
        </p:nvSpPr>
        <p:spPr>
          <a:xfrm>
            <a:off x="2273" y="6488668"/>
            <a:ext cx="37415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dirty="0">
                <a:hlinkClick r:id="rId8"/>
              </a:rPr>
              <a:t>https://thispersondoesnotexist.com/</a:t>
            </a:r>
            <a:endParaRPr lang="ru-RU" dirty="0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73BA74B1-74D8-4FA8-87C8-2A71AD0404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7202" y="583950"/>
            <a:ext cx="9280306" cy="1569660"/>
          </a:xfrm>
          <a:prstGeom prst="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  <a:ln>
            <a:noFill/>
          </a:ln>
        </p:spPr>
        <p:txBody>
          <a:bodyPr wrap="square" numCol="1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just"/>
            <a:r>
              <a:rPr lang="ru-RU" b="1" dirty="0" err="1"/>
              <a:t>Генеративно</a:t>
            </a:r>
            <a:r>
              <a:rPr lang="ru-RU" b="1" dirty="0"/>
              <a:t>-состязательная сеть</a:t>
            </a:r>
            <a:r>
              <a:rPr lang="en-US" b="1" dirty="0"/>
              <a:t> / </a:t>
            </a:r>
            <a:r>
              <a:rPr lang="ru-RU" dirty="0" err="1">
                <a:solidFill>
                  <a:srgbClr val="7030A0"/>
                </a:solidFill>
              </a:rPr>
              <a:t>Generative</a:t>
            </a:r>
            <a:r>
              <a:rPr lang="ru-RU" dirty="0">
                <a:solidFill>
                  <a:srgbClr val="7030A0"/>
                </a:solidFill>
              </a:rPr>
              <a:t> </a:t>
            </a:r>
            <a:r>
              <a:rPr lang="ru-RU" dirty="0" err="1">
                <a:solidFill>
                  <a:srgbClr val="7030A0"/>
                </a:solidFill>
              </a:rPr>
              <a:t>adversarial</a:t>
            </a:r>
            <a:r>
              <a:rPr lang="ru-RU" dirty="0">
                <a:solidFill>
                  <a:srgbClr val="7030A0"/>
                </a:solidFill>
              </a:rPr>
              <a:t> </a:t>
            </a:r>
            <a:r>
              <a:rPr lang="ru-RU" dirty="0" err="1">
                <a:solidFill>
                  <a:srgbClr val="7030A0"/>
                </a:solidFill>
              </a:rPr>
              <a:t>network</a:t>
            </a:r>
            <a:r>
              <a:rPr lang="ru-RU" dirty="0"/>
              <a:t> основана на алгоритме </a:t>
            </a:r>
            <a:r>
              <a:rPr lang="ru-RU" dirty="0">
                <a:solidFill>
                  <a:srgbClr val="0070C0"/>
                </a:solidFill>
                <a:hlinkClick r:id="rId9" tooltip="Машинное обучение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машинного обучения</a:t>
            </a:r>
            <a:r>
              <a:rPr lang="ru-RU" dirty="0">
                <a:solidFill>
                  <a:srgbClr val="0070C0"/>
                </a:solidFill>
              </a:rPr>
              <a:t> </a:t>
            </a:r>
            <a:r>
              <a:rPr lang="ru-RU" dirty="0">
                <a:solidFill>
                  <a:srgbClr val="0070C0"/>
                </a:solidFill>
                <a:hlinkClick r:id="rId10" tooltip="Обучение без учителя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без учителя</a:t>
            </a:r>
            <a:r>
              <a:rPr lang="ru-RU" dirty="0"/>
              <a:t>, построенный на комбинации из двух </a:t>
            </a:r>
            <a:r>
              <a:rPr lang="ru-RU" dirty="0">
                <a:hlinkClick r:id="rId11" tooltip="Нейронная сеть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нейронных сетей</a:t>
            </a:r>
            <a:r>
              <a:rPr lang="ru-RU" dirty="0"/>
              <a:t>, одна из которых (сеть G) генерирует образцы (см. </a:t>
            </a:r>
            <a:r>
              <a:rPr lang="ru-RU" dirty="0">
                <a:solidFill>
                  <a:srgbClr val="0070C0"/>
                </a:solidFill>
                <a:hlinkClick r:id="rId12" tooltip="Генеративная модель (страница отсутствует)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Генеративная модель</a:t>
            </a:r>
            <a:r>
              <a:rPr lang="ru-RU" dirty="0">
                <a:solidFill>
                  <a:srgbClr val="0070C0"/>
                </a:solidFill>
                <a:hlinkClick r:id="rId13" tooltip="en:Generative model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</a:t>
            </a:r>
            <a:r>
              <a:rPr lang="ru-RU" dirty="0" err="1">
                <a:solidFill>
                  <a:srgbClr val="0070C0"/>
                </a:solidFill>
                <a:hlinkClick r:id="rId13" tooltip="en:Generative model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en</a:t>
            </a:r>
            <a:r>
              <a:rPr lang="ru-RU" dirty="0">
                <a:solidFill>
                  <a:srgbClr val="0070C0"/>
                </a:solidFill>
                <a:hlinkClick r:id="rId13" tooltip="en:Generative model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]</a:t>
            </a:r>
            <a:r>
              <a:rPr lang="ru-RU" dirty="0"/>
              <a:t>)，а другая (сеть D) старается отличить правильные («подлинные») образцы от неправильных (см. </a:t>
            </a:r>
            <a:r>
              <a:rPr lang="ru-RU" dirty="0" err="1">
                <a:solidFill>
                  <a:srgbClr val="0070C0"/>
                </a:solidFill>
                <a:hlinkClick r:id="rId14" tooltip="Дискриминативная модель (страница отсутствует)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Дискриминативная</a:t>
            </a:r>
            <a:r>
              <a:rPr lang="ru-RU" dirty="0">
                <a:solidFill>
                  <a:srgbClr val="0070C0"/>
                </a:solidFill>
                <a:hlinkClick r:id="rId14" tooltip="Дискриминативная модель (страница отсутствует)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модель</a:t>
            </a:r>
            <a:r>
              <a:rPr lang="ru-RU" dirty="0">
                <a:solidFill>
                  <a:srgbClr val="0070C0"/>
                </a:solidFill>
                <a:hlinkClick r:id="rId15" tooltip="en:Discriminative model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</a:t>
            </a:r>
            <a:r>
              <a:rPr lang="ru-RU" dirty="0" err="1">
                <a:solidFill>
                  <a:srgbClr val="0070C0"/>
                </a:solidFill>
                <a:hlinkClick r:id="rId15" tooltip="en:Discriminative model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en</a:t>
            </a:r>
            <a:r>
              <a:rPr lang="ru-RU" dirty="0">
                <a:solidFill>
                  <a:srgbClr val="0070C0"/>
                </a:solidFill>
                <a:hlinkClick r:id="rId15" tooltip="en:Discriminative model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]</a:t>
            </a:r>
            <a:r>
              <a:rPr lang="ru-RU" dirty="0"/>
              <a:t>). Так как сети G и D имеют противоположные цели — создать образцы и отбраковать образцы — между ними возникает </a:t>
            </a:r>
            <a:r>
              <a:rPr lang="ru-RU" dirty="0">
                <a:solidFill>
                  <a:srgbClr val="0070C0"/>
                </a:solidFill>
                <a:hlinkClick r:id="rId16" tooltip="Антагонистическая игра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антагонистическая игра</a:t>
            </a:r>
            <a:r>
              <a:rPr lang="ru-RU" dirty="0"/>
              <a:t> </a:t>
            </a:r>
            <a:r>
              <a:rPr lang="en-US" dirty="0"/>
              <a:t>[</a:t>
            </a:r>
            <a:r>
              <a:rPr lang="en-US" dirty="0">
                <a:hlinkClick r:id="rId17"/>
              </a:rPr>
              <a:t>wikipedia.org</a:t>
            </a:r>
            <a:r>
              <a:rPr lang="en-US" dirty="0"/>
              <a:t>].</a:t>
            </a:r>
            <a:endParaRPr lang="ru-RU" altLang="ru-RU" dirty="0"/>
          </a:p>
        </p:txBody>
      </p:sp>
    </p:spTree>
    <p:extLst>
      <p:ext uri="{BB962C8B-B14F-4D97-AF65-F5344CB8AC3E}">
        <p14:creationId xmlns:p14="http://schemas.microsoft.com/office/powerpoint/2010/main" val="3620680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621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2013707-190B-431D-8432-132A77FAE2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8142" y="2755234"/>
            <a:ext cx="9119366" cy="3429000"/>
          </a:xfrm>
          <a:prstGeom prst="rect">
            <a:avLst/>
          </a:prstGeom>
        </p:spPr>
      </p:pic>
      <p:sp>
        <p:nvSpPr>
          <p:cNvPr id="5" name="Прямоугольник 8">
            <a:extLst>
              <a:ext uri="{FF2B5EF4-FFF2-40B4-BE49-F238E27FC236}">
                <a16:creationId xmlns:a16="http://schemas.microsoft.com/office/drawing/2014/main" id="{DD05959F-95B1-4C32-A3FF-203ABB193F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7204" y="0"/>
            <a:ext cx="929479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sz="2800" b="1" dirty="0" err="1">
                <a:solidFill>
                  <a:srgbClr val="000000"/>
                </a:solidFill>
                <a:latin typeface="Cambria" pitchFamily="18" charset="0"/>
              </a:rPr>
              <a:t>Генеративно</a:t>
            </a:r>
            <a:r>
              <a:rPr lang="ru-RU" sz="2800" b="1" dirty="0">
                <a:solidFill>
                  <a:srgbClr val="000000"/>
                </a:solidFill>
                <a:latin typeface="Cambria" pitchFamily="18" charset="0"/>
              </a:rPr>
              <a:t>-состязательная сеть</a:t>
            </a:r>
            <a:r>
              <a:rPr lang="ru-RU" altLang="ru-RU" sz="2800" b="1" dirty="0">
                <a:solidFill>
                  <a:srgbClr val="000000"/>
                </a:solidFill>
                <a:latin typeface="Cambria" pitchFamily="18" charset="0"/>
              </a:rPr>
              <a:t> / </a:t>
            </a:r>
            <a:r>
              <a:rPr lang="en-US" altLang="ru-RU" sz="2800" b="1" dirty="0">
                <a:solidFill>
                  <a:srgbClr val="7030A0"/>
                </a:solidFill>
                <a:latin typeface="Cambria" pitchFamily="18" charset="0"/>
              </a:rPr>
              <a:t>GAN</a:t>
            </a:r>
            <a:endParaRPr lang="ru-RU" altLang="ru-RU" sz="2800" b="1" dirty="0">
              <a:solidFill>
                <a:srgbClr val="7030A0"/>
              </a:solidFill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73BA74B1-74D8-4FA8-87C8-2A71AD0404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7202" y="583950"/>
            <a:ext cx="9280306" cy="1077218"/>
          </a:xfrm>
          <a:prstGeom prst="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  <a:ln>
            <a:noFill/>
          </a:ln>
        </p:spPr>
        <p:txBody>
          <a:bodyPr wrap="square" numCol="1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just"/>
            <a:r>
              <a:rPr lang="ru-RU" b="1" dirty="0" err="1"/>
              <a:t>Генеративно</a:t>
            </a:r>
            <a:r>
              <a:rPr lang="ru-RU" b="1" dirty="0"/>
              <a:t>-состязательная сеть</a:t>
            </a:r>
            <a:r>
              <a:rPr lang="en-US" b="1" dirty="0"/>
              <a:t> / </a:t>
            </a:r>
            <a:r>
              <a:rPr lang="ru-RU" dirty="0" err="1">
                <a:solidFill>
                  <a:srgbClr val="7030A0"/>
                </a:solidFill>
              </a:rPr>
              <a:t>Generative</a:t>
            </a:r>
            <a:r>
              <a:rPr lang="ru-RU" dirty="0">
                <a:solidFill>
                  <a:srgbClr val="7030A0"/>
                </a:solidFill>
              </a:rPr>
              <a:t> </a:t>
            </a:r>
            <a:r>
              <a:rPr lang="ru-RU" dirty="0" err="1">
                <a:solidFill>
                  <a:srgbClr val="7030A0"/>
                </a:solidFill>
              </a:rPr>
              <a:t>adversarial</a:t>
            </a:r>
            <a:r>
              <a:rPr lang="ru-RU" dirty="0">
                <a:solidFill>
                  <a:srgbClr val="7030A0"/>
                </a:solidFill>
              </a:rPr>
              <a:t> </a:t>
            </a:r>
            <a:r>
              <a:rPr lang="ru-RU" dirty="0" err="1">
                <a:solidFill>
                  <a:srgbClr val="7030A0"/>
                </a:solidFill>
              </a:rPr>
              <a:t>network</a:t>
            </a:r>
            <a:r>
              <a:rPr lang="ru-RU" dirty="0"/>
              <a:t> основана на алгоритме </a:t>
            </a:r>
            <a:r>
              <a:rPr lang="ru-RU" dirty="0">
                <a:solidFill>
                  <a:srgbClr val="0070C0"/>
                </a:solidFill>
                <a:hlinkClick r:id="rId3" tooltip="Машинное обучение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машинного обучения</a:t>
            </a:r>
            <a:r>
              <a:rPr lang="ru-RU" dirty="0">
                <a:solidFill>
                  <a:srgbClr val="0070C0"/>
                </a:solidFill>
              </a:rPr>
              <a:t> </a:t>
            </a:r>
            <a:r>
              <a:rPr lang="ru-RU" dirty="0">
                <a:solidFill>
                  <a:srgbClr val="0070C0"/>
                </a:solidFill>
                <a:hlinkClick r:id="rId4" tooltip="Обучение без учителя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без учителя</a:t>
            </a:r>
            <a:r>
              <a:rPr lang="ru-RU" dirty="0"/>
              <a:t>, построенный на комбинации из двух </a:t>
            </a:r>
            <a:r>
              <a:rPr lang="ru-RU" dirty="0">
                <a:hlinkClick r:id="rId5" tooltip="Нейронная сеть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нейронных сетей</a:t>
            </a:r>
            <a:r>
              <a:rPr lang="ru-RU" dirty="0"/>
              <a:t>, одна из которых (сеть G) генерирует образцы (см. </a:t>
            </a:r>
            <a:r>
              <a:rPr lang="ru-RU" dirty="0">
                <a:solidFill>
                  <a:srgbClr val="0070C0"/>
                </a:solidFill>
                <a:hlinkClick r:id="rId6" tooltip="Генеративная модель (страница отсутствует)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Генеративная модель</a:t>
            </a:r>
            <a:r>
              <a:rPr lang="ru-RU" dirty="0">
                <a:solidFill>
                  <a:srgbClr val="0070C0"/>
                </a:solidFill>
                <a:hlinkClick r:id="rId7" tooltip="en:Generative model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</a:t>
            </a:r>
            <a:r>
              <a:rPr lang="ru-RU" dirty="0" err="1">
                <a:solidFill>
                  <a:srgbClr val="0070C0"/>
                </a:solidFill>
                <a:hlinkClick r:id="rId7" tooltip="en:Generative model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en</a:t>
            </a:r>
            <a:r>
              <a:rPr lang="ru-RU" dirty="0">
                <a:solidFill>
                  <a:srgbClr val="0070C0"/>
                </a:solidFill>
                <a:hlinkClick r:id="rId7" tooltip="en:Generative model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]</a:t>
            </a:r>
            <a:r>
              <a:rPr lang="ru-RU" dirty="0"/>
              <a:t>)，а другая (сеть D) старается отличить правильные («подлинные») образцы от неправильных (см. </a:t>
            </a:r>
            <a:r>
              <a:rPr lang="ru-RU" dirty="0" err="1">
                <a:solidFill>
                  <a:srgbClr val="0070C0"/>
                </a:solidFill>
                <a:hlinkClick r:id="rId8" tooltip="Дискриминативная модель (страница отсутствует)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Дискриминативная</a:t>
            </a:r>
            <a:r>
              <a:rPr lang="ru-RU" dirty="0">
                <a:solidFill>
                  <a:srgbClr val="0070C0"/>
                </a:solidFill>
                <a:hlinkClick r:id="rId8" tooltip="Дискриминативная модель (страница отсутствует)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модель</a:t>
            </a:r>
            <a:r>
              <a:rPr lang="ru-RU" dirty="0">
                <a:solidFill>
                  <a:srgbClr val="0070C0"/>
                </a:solidFill>
                <a:hlinkClick r:id="rId9" tooltip="en:Discriminative model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</a:t>
            </a:r>
            <a:r>
              <a:rPr lang="ru-RU" dirty="0" err="1">
                <a:solidFill>
                  <a:srgbClr val="0070C0"/>
                </a:solidFill>
                <a:hlinkClick r:id="rId9" tooltip="en:Discriminative model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en</a:t>
            </a:r>
            <a:r>
              <a:rPr lang="ru-RU" dirty="0">
                <a:solidFill>
                  <a:srgbClr val="0070C0"/>
                </a:solidFill>
                <a:hlinkClick r:id="rId9" tooltip="en:Discriminative model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]</a:t>
            </a:r>
            <a:r>
              <a:rPr lang="ru-RU" dirty="0"/>
              <a:t>).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Объект 31">
                <a:extLst>
                  <a:ext uri="{FF2B5EF4-FFF2-40B4-BE49-F238E27FC236}">
                    <a16:creationId xmlns:a16="http://schemas.microsoft.com/office/drawing/2014/main" id="{CA2D40AD-75E9-457E-B093-2D8526CF22A1}"/>
                  </a:ext>
                </a:extLst>
              </p:cNvPr>
              <p:cNvSpPr txBox="1"/>
              <p:nvPr/>
            </p:nvSpPr>
            <p:spPr bwMode="auto">
              <a:xfrm>
                <a:off x="4429794" y="1941487"/>
                <a:ext cx="5099217" cy="40066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rgbClr val="FF0000"/>
                </a:solidFill>
              </a:ln>
            </p:spPr>
            <p:txBody>
              <a:bodyPr>
                <a:noAutofit/>
              </a:bodyPr>
              <a:lstStyle>
                <a:defPPr>
                  <a:defRPr lang="ru-RU"/>
                </a:defPPr>
                <a:lvl1pPr>
                  <a:defRPr sz="1600" i="1">
                    <a:solidFill>
                      <a:srgbClr val="000000"/>
                    </a:solidFill>
                    <a:latin typeface="Cambria Math" panose="02040503050406030204" pitchFamily="18" charset="0"/>
                  </a:defRPr>
                </a:lvl1pPr>
              </a:lstStyle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i="0">
                                <a:latin typeface="Cambria Math" panose="02040503050406030204" pitchFamily="18" charset="0"/>
                              </a:rPr>
                              <m:t>m</m:t>
                            </m:r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in</m:t>
                            </m:r>
                          </m:e>
                          <m:li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lim>
                        </m:limLow>
                      </m:fName>
                      <m:e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i="0">
                                    <a:latin typeface="Cambria Math" panose="02040503050406030204" pitchFamily="18" charset="0"/>
                                  </a:rPr>
                                  <m:t>m</m:t>
                                </m:r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ax</m:t>
                                </m:r>
                              </m:e>
                              <m:li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lim>
                            </m:limLow>
                          </m:fNam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</m:fun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ru-RU"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r>
                              <a:rPr lang="ru-RU">
                                <a:latin typeface="Cambria Math" panose="02040503050406030204" pitchFamily="18" charset="0"/>
                              </a:rPr>
                              <m:t>(</m:t>
                            </m:r>
                          </m:e>
                        </m:fun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))</m:t>
                        </m:r>
                      </m:e>
                    </m:d>
                    <m:r>
                      <a:rPr lang="en-US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u-RU">
                            <a:latin typeface="Cambria Math" panose="02040503050406030204" pitchFamily="18" charset="0"/>
                          </a:rPr>
                          <m:t>(</m:t>
                        </m:r>
                        <m:func>
                          <m:func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ru-RU"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r>
                              <a:rPr lang="ru-RU">
                                <a:latin typeface="Cambria Math" panose="02040503050406030204" pitchFamily="18" charset="0"/>
                              </a:rPr>
                              <m:t>(</m:t>
                            </m:r>
                          </m:e>
                        </m:func>
                        <m:r>
                          <a:rPr lang="ru-RU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ru-RU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r>
                  <a:rPr lang="en-US" dirty="0"/>
                  <a:t>. </a:t>
                </a:r>
                <a:endParaRPr lang="ru-RU" dirty="0"/>
              </a:p>
            </p:txBody>
          </p:sp>
        </mc:Choice>
        <mc:Fallback xmlns="">
          <p:sp>
            <p:nvSpPr>
              <p:cNvPr id="11" name="Объект 31">
                <a:extLst>
                  <a:ext uri="{FF2B5EF4-FFF2-40B4-BE49-F238E27FC236}">
                    <a16:creationId xmlns:a16="http://schemas.microsoft.com/office/drawing/2014/main" id="{CA2D40AD-75E9-457E-B093-2D8526CF22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429794" y="1941487"/>
                <a:ext cx="5099217" cy="400660"/>
              </a:xfrm>
              <a:prstGeom prst="rect">
                <a:avLst/>
              </a:prstGeom>
              <a:blipFill>
                <a:blip r:embed="rId10"/>
                <a:stretch>
                  <a:fillRect t="-4412" b="-1471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5AAD423A-6E77-457B-90BF-F1304C4A26B8}"/>
              </a:ext>
            </a:extLst>
          </p:cNvPr>
          <p:cNvSpPr/>
          <p:nvPr/>
        </p:nvSpPr>
        <p:spPr>
          <a:xfrm>
            <a:off x="0" y="6213127"/>
            <a:ext cx="12192000" cy="646331"/>
          </a:xfrm>
          <a:prstGeom prst="rect">
            <a:avLst/>
          </a:prstGeom>
          <a:solidFill>
            <a:srgbClr val="FFFF00">
              <a:alpha val="25000"/>
            </a:srgbClr>
          </a:solidFill>
        </p:spPr>
        <p:txBody>
          <a:bodyPr wrap="square">
            <a:spAutoFit/>
          </a:bodyPr>
          <a:lstStyle/>
          <a:p>
            <a:r>
              <a:rPr lang="en-US" altLang="ru-RU" b="1" dirty="0">
                <a:solidFill>
                  <a:srgbClr val="7030A0"/>
                </a:solidFill>
              </a:rPr>
              <a:t>Want to know more?</a:t>
            </a:r>
          </a:p>
          <a:p>
            <a:pPr algn="just"/>
            <a:r>
              <a:rPr lang="en-US" dirty="0">
                <a:hlinkClick r:id="rId11"/>
              </a:rPr>
              <a:t>Face editing with Generative Adversarial Networks </a:t>
            </a:r>
            <a:r>
              <a:rPr lang="ru-RU" dirty="0"/>
              <a:t>: видео с визуализацией, на английском языке</a:t>
            </a:r>
          </a:p>
        </p:txBody>
      </p:sp>
    </p:spTree>
    <p:extLst>
      <p:ext uri="{BB962C8B-B14F-4D97-AF65-F5344CB8AC3E}">
        <p14:creationId xmlns:p14="http://schemas.microsoft.com/office/powerpoint/2010/main" val="27778430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8">
            <a:extLst>
              <a:ext uri="{FF2B5EF4-FFF2-40B4-BE49-F238E27FC236}">
                <a16:creationId xmlns:a16="http://schemas.microsoft.com/office/drawing/2014/main" id="{D3FFAB76-60D7-4C61-B89D-CE0AC3C5DE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7204" y="0"/>
            <a:ext cx="9294796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sz="2800" b="1" dirty="0"/>
              <a:t>Лекция </a:t>
            </a:r>
            <a:r>
              <a:rPr lang="en-US" altLang="ru-RU" sz="2800" b="1" dirty="0"/>
              <a:t>4</a:t>
            </a:r>
            <a:r>
              <a:rPr lang="ru-RU" altLang="ru-RU" sz="2800" b="1" dirty="0"/>
              <a:t>. Глубокое обучение и его приложения /</a:t>
            </a:r>
            <a:r>
              <a:rPr lang="en-US" altLang="ru-RU" sz="2800" b="1" dirty="0">
                <a:solidFill>
                  <a:srgbClr val="7030A0"/>
                </a:solidFill>
              </a:rPr>
              <a:t> </a:t>
            </a:r>
            <a:br>
              <a:rPr lang="en-US" altLang="ru-RU" sz="2800" b="1" dirty="0">
                <a:solidFill>
                  <a:srgbClr val="7030A0"/>
                </a:solidFill>
              </a:rPr>
            </a:br>
            <a:r>
              <a:rPr lang="en-US" altLang="ru-RU" sz="2800" b="1" dirty="0">
                <a:solidFill>
                  <a:srgbClr val="7030A0"/>
                </a:solidFill>
              </a:rPr>
              <a:t>Deep Learning (DL) and its applications</a:t>
            </a:r>
            <a:endParaRPr lang="ru-RU" altLang="ru-RU" sz="2600" b="1" dirty="0">
              <a:solidFill>
                <a:srgbClr val="7030A0"/>
              </a:solidFill>
            </a:endParaRPr>
          </a:p>
        </p:txBody>
      </p:sp>
      <p:sp>
        <p:nvSpPr>
          <p:cNvPr id="9" name="Скругленный прямоугольник 4">
            <a:extLst>
              <a:ext uri="{FF2B5EF4-FFF2-40B4-BE49-F238E27FC236}">
                <a16:creationId xmlns:a16="http://schemas.microsoft.com/office/drawing/2014/main" id="{90F9376E-BC81-4089-92D1-73D03B8FAF33}"/>
              </a:ext>
            </a:extLst>
          </p:cNvPr>
          <p:cNvSpPr/>
          <p:nvPr/>
        </p:nvSpPr>
        <p:spPr bwMode="auto">
          <a:xfrm>
            <a:off x="327811" y="3498866"/>
            <a:ext cx="11536378" cy="600633"/>
          </a:xfrm>
          <a:prstGeom prst="roundRect">
            <a:avLst/>
          </a:prstGeom>
          <a:noFill/>
          <a:ln w="15875" cap="flat" cmpd="sng" algn="ctr">
            <a:solidFill>
              <a:schemeClr val="bg2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42F4190-BC37-421F-BE68-ADF0DE28E5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565" y="4456759"/>
            <a:ext cx="3928850" cy="231314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AC4AC83-148E-40AB-B23F-5940881BC2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2782" y="4586786"/>
            <a:ext cx="1720626" cy="2053086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7B07A111-8FB0-4BD1-A3BD-4218D219E2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6182" y="4373245"/>
            <a:ext cx="3659635" cy="1033708"/>
          </a:xfrm>
          <a:prstGeom prst="rect">
            <a:avLst/>
          </a:prstGeom>
        </p:spPr>
      </p:pic>
      <p:pic>
        <p:nvPicPr>
          <p:cNvPr id="1026" name="Picture 2" descr="Face-Morphing using Generative Adversarial Network(GAN)">
            <a:extLst>
              <a:ext uri="{FF2B5EF4-FFF2-40B4-BE49-F238E27FC236}">
                <a16:creationId xmlns:a16="http://schemas.microsoft.com/office/drawing/2014/main" id="{BC011902-7508-4D24-8C37-144DF8CFED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4900" y="5129981"/>
            <a:ext cx="3728531" cy="1624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Прямоугольник 9">
            <a:extLst>
              <a:ext uri="{FF2B5EF4-FFF2-40B4-BE49-F238E27FC236}">
                <a16:creationId xmlns:a16="http://schemas.microsoft.com/office/drawing/2014/main" id="{451F248B-725A-45C7-B804-50DFB0CBB8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0363" y="2254780"/>
            <a:ext cx="11503826" cy="21184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342900" indent="-342900" eaLnBrk="1" hangingPunct="1">
              <a:lnSpc>
                <a:spcPct val="150000"/>
              </a:lnSpc>
              <a:buAutoNum type="arabicPeriod"/>
            </a:pPr>
            <a:r>
              <a:rPr lang="ru-RU" altLang="ru-RU" sz="1800" b="1" dirty="0">
                <a:solidFill>
                  <a:srgbClr val="000000"/>
                </a:solidFill>
                <a:latin typeface="Cambria" pitchFamily="18" charset="0"/>
              </a:rPr>
              <a:t>Напоминание / </a:t>
            </a:r>
            <a:r>
              <a:rPr lang="en-US" altLang="ru-RU" sz="1800" b="1" dirty="0">
                <a:solidFill>
                  <a:srgbClr val="7030A0"/>
                </a:solidFill>
                <a:latin typeface="Cambria" pitchFamily="18" charset="0"/>
              </a:rPr>
              <a:t>Contents of the previous lectures</a:t>
            </a:r>
          </a:p>
          <a:p>
            <a:pPr marL="342900" indent="-342900" eaLnBrk="1" hangingPunct="1">
              <a:lnSpc>
                <a:spcPct val="150000"/>
              </a:lnSpc>
              <a:buAutoNum type="arabicPeriod"/>
            </a:pPr>
            <a:r>
              <a:rPr lang="ru-RU" altLang="ru-RU" sz="1800" b="1" dirty="0">
                <a:solidFill>
                  <a:srgbClr val="000000"/>
                </a:solidFill>
                <a:latin typeface="Cambria" pitchFamily="18" charset="0"/>
              </a:rPr>
              <a:t>Глубокие </a:t>
            </a:r>
            <a:r>
              <a:rPr lang="ru-RU" altLang="ru-RU" sz="1800" b="1" dirty="0" err="1">
                <a:solidFill>
                  <a:srgbClr val="000000"/>
                </a:solidFill>
                <a:latin typeface="Cambria" pitchFamily="18" charset="0"/>
              </a:rPr>
              <a:t>сверточные</a:t>
            </a:r>
            <a:r>
              <a:rPr lang="ru-RU" altLang="ru-RU" sz="1800" b="1" dirty="0">
                <a:solidFill>
                  <a:srgbClr val="000000"/>
                </a:solidFill>
                <a:latin typeface="Cambria" pitchFamily="18" charset="0"/>
              </a:rPr>
              <a:t> нейронные сети/ </a:t>
            </a:r>
            <a:r>
              <a:rPr lang="en-US" altLang="ru-RU" sz="1800" b="1" dirty="0">
                <a:solidFill>
                  <a:srgbClr val="7030A0"/>
                </a:solidFill>
                <a:latin typeface="Cambria" pitchFamily="18" charset="0"/>
              </a:rPr>
              <a:t>Deep  convolutional neural networks (CNNs, DCNNs)</a:t>
            </a:r>
          </a:p>
          <a:p>
            <a:pPr marL="342900" indent="-342900" eaLnBrk="1" hangingPunct="1">
              <a:lnSpc>
                <a:spcPct val="150000"/>
              </a:lnSpc>
              <a:buAutoNum type="arabicPeriod"/>
            </a:pPr>
            <a:r>
              <a:rPr lang="ru-RU" altLang="ru-RU" sz="1800" b="1" dirty="0">
                <a:solidFill>
                  <a:srgbClr val="000000"/>
                </a:solidFill>
                <a:latin typeface="Cambria" pitchFamily="18" charset="0"/>
              </a:rPr>
              <a:t>Некоторые архитектуры и приложения</a:t>
            </a:r>
            <a:r>
              <a:rPr lang="en-US" altLang="ru-RU" sz="1800" b="1" dirty="0">
                <a:solidFill>
                  <a:srgbClr val="000000"/>
                </a:solidFill>
                <a:latin typeface="Cambria" pitchFamily="18" charset="0"/>
              </a:rPr>
              <a:t> </a:t>
            </a:r>
            <a:r>
              <a:rPr lang="ru-RU" altLang="ru-RU" sz="1800" b="1" dirty="0">
                <a:solidFill>
                  <a:srgbClr val="000000"/>
                </a:solidFill>
                <a:latin typeface="Cambria" pitchFamily="18" charset="0"/>
              </a:rPr>
              <a:t>глубокого обучения / </a:t>
            </a:r>
            <a:r>
              <a:rPr lang="en-US" altLang="ru-RU" sz="1800" b="1" dirty="0">
                <a:solidFill>
                  <a:srgbClr val="7030A0"/>
                </a:solidFill>
                <a:latin typeface="Cambria" pitchFamily="18" charset="0"/>
              </a:rPr>
              <a:t>DL Applications </a:t>
            </a:r>
          </a:p>
          <a:p>
            <a:pPr marL="342900" indent="-342900" eaLnBrk="1" hangingPunct="1">
              <a:lnSpc>
                <a:spcPct val="150000"/>
              </a:lnSpc>
              <a:buAutoNum type="arabicPeriod"/>
            </a:pPr>
            <a:r>
              <a:rPr lang="ru-RU" altLang="ru-RU" sz="1800" b="1" dirty="0">
                <a:solidFill>
                  <a:srgbClr val="000000"/>
                </a:solidFill>
                <a:latin typeface="Cambria" pitchFamily="18" charset="0"/>
              </a:rPr>
              <a:t>Глубокое обучение с подкреплением </a:t>
            </a:r>
            <a:r>
              <a:rPr lang="en-US" altLang="ru-RU" sz="1800" b="1" dirty="0">
                <a:solidFill>
                  <a:srgbClr val="000000"/>
                </a:solidFill>
                <a:latin typeface="Cambria" pitchFamily="18" charset="0"/>
              </a:rPr>
              <a:t>/ </a:t>
            </a:r>
            <a:r>
              <a:rPr lang="en-US" altLang="ru-RU" sz="1800" b="1" dirty="0">
                <a:solidFill>
                  <a:srgbClr val="7030A0"/>
                </a:solidFill>
                <a:latin typeface="Cambria" pitchFamily="18" charset="0"/>
              </a:rPr>
              <a:t>Deep reinforcement learning (DNQ, DDPG)</a:t>
            </a:r>
            <a:endParaRPr lang="ru-RU" altLang="ru-RU" sz="1800" b="1" dirty="0">
              <a:solidFill>
                <a:srgbClr val="7030A0"/>
              </a:solidFill>
              <a:latin typeface="Cambria" pitchFamily="18" charset="0"/>
            </a:endParaRPr>
          </a:p>
          <a:p>
            <a:pPr marL="342900" indent="-342900" eaLnBrk="1" hangingPunct="1">
              <a:lnSpc>
                <a:spcPct val="150000"/>
              </a:lnSpc>
              <a:buAutoNum type="arabicPeriod"/>
            </a:pPr>
            <a:r>
              <a:rPr lang="ru-RU" altLang="ru-RU" sz="1800" b="1" dirty="0">
                <a:solidFill>
                  <a:srgbClr val="000000"/>
                </a:solidFill>
                <a:latin typeface="Cambria" pitchFamily="18" charset="0"/>
              </a:rPr>
              <a:t>Заключение / </a:t>
            </a:r>
            <a:r>
              <a:rPr lang="en-US" altLang="ru-RU" sz="1800" b="1" dirty="0">
                <a:solidFill>
                  <a:srgbClr val="7030A0"/>
                </a:solidFill>
                <a:latin typeface="Cambria" pitchFamily="18" charset="0"/>
              </a:rPr>
              <a:t>Conclusion</a:t>
            </a:r>
            <a:endParaRPr lang="ru-RU" altLang="ru-RU" sz="1800" b="1" dirty="0">
              <a:solidFill>
                <a:srgbClr val="7030A0"/>
              </a:solidFill>
              <a:latin typeface="Cambr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27588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8">
            <a:extLst>
              <a:ext uri="{FF2B5EF4-FFF2-40B4-BE49-F238E27FC236}">
                <a16:creationId xmlns:a16="http://schemas.microsoft.com/office/drawing/2014/main" id="{5BC35E60-925B-4231-8710-877A6A55D8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7204" y="0"/>
            <a:ext cx="929479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sz="2800" b="1" dirty="0">
                <a:solidFill>
                  <a:srgbClr val="000000"/>
                </a:solidFill>
                <a:latin typeface="Cambria" pitchFamily="18" charset="0"/>
              </a:rPr>
              <a:t>Напоминание / </a:t>
            </a:r>
            <a:r>
              <a:rPr lang="en-US" altLang="ru-RU" sz="2800" b="1" dirty="0">
                <a:solidFill>
                  <a:srgbClr val="7030A0"/>
                </a:solidFill>
                <a:latin typeface="Cambria" pitchFamily="18" charset="0"/>
              </a:rPr>
              <a:t>Contents of the previous lectures</a:t>
            </a:r>
            <a:endParaRPr lang="ru-RU" altLang="ru-RU" sz="2800" b="1" dirty="0">
              <a:solidFill>
                <a:srgbClr val="7030A0"/>
              </a:solidFill>
            </a:endParaRPr>
          </a:p>
        </p:txBody>
      </p:sp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1402F10E-350B-413D-B9B9-28FCB93EBEB7}"/>
              </a:ext>
            </a:extLst>
          </p:cNvPr>
          <p:cNvGrpSpPr/>
          <p:nvPr/>
        </p:nvGrpSpPr>
        <p:grpSpPr>
          <a:xfrm>
            <a:off x="152779" y="2239059"/>
            <a:ext cx="3520031" cy="1801786"/>
            <a:chOff x="667415" y="3176229"/>
            <a:chExt cx="3520031" cy="1801786"/>
          </a:xfrm>
        </p:grpSpPr>
        <p:cxnSp>
          <p:nvCxnSpPr>
            <p:cNvPr id="6" name="Прямая со стрелкой 5">
              <a:extLst>
                <a:ext uri="{FF2B5EF4-FFF2-40B4-BE49-F238E27FC236}">
                  <a16:creationId xmlns:a16="http://schemas.microsoft.com/office/drawing/2014/main" id="{26283F13-C13B-4133-9490-D01C9EF3A1EC}"/>
                </a:ext>
              </a:extLst>
            </p:cNvPr>
            <p:cNvCxnSpPr/>
            <p:nvPr/>
          </p:nvCxnSpPr>
          <p:spPr bwMode="auto">
            <a:xfrm flipV="1">
              <a:off x="1168905" y="3322320"/>
              <a:ext cx="0" cy="1303020"/>
            </a:xfrm>
            <a:prstGeom prst="straightConnector1">
              <a:avLst/>
            </a:prstGeom>
            <a:ln w="12700">
              <a:solidFill>
                <a:srgbClr val="0070C0"/>
              </a:solidFill>
              <a:headEnd type="none" w="med" len="med"/>
              <a:tailEnd type="stealth" w="med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Прямая со стрелкой 6">
              <a:extLst>
                <a:ext uri="{FF2B5EF4-FFF2-40B4-BE49-F238E27FC236}">
                  <a16:creationId xmlns:a16="http://schemas.microsoft.com/office/drawing/2014/main" id="{0994E61C-CBAA-4BCD-AFBA-2B22EF8570A4}"/>
                </a:ext>
              </a:extLst>
            </p:cNvPr>
            <p:cNvCxnSpPr/>
            <p:nvPr/>
          </p:nvCxnSpPr>
          <p:spPr bwMode="auto">
            <a:xfrm flipV="1">
              <a:off x="1077465" y="4623431"/>
              <a:ext cx="3018845" cy="1909"/>
            </a:xfrm>
            <a:prstGeom prst="straightConnector1">
              <a:avLst/>
            </a:prstGeom>
            <a:ln w="12700">
              <a:solidFill>
                <a:schemeClr val="tx2"/>
              </a:solidFill>
              <a:headEnd type="none" w="med" len="med"/>
              <a:tailEnd type="stealth" w="med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Прямая соединительная линия 7">
              <a:extLst>
                <a:ext uri="{FF2B5EF4-FFF2-40B4-BE49-F238E27FC236}">
                  <a16:creationId xmlns:a16="http://schemas.microsoft.com/office/drawing/2014/main" id="{CC700A89-7EAA-41BE-9326-B7B31CA9CFF4}"/>
                </a:ext>
              </a:extLst>
            </p:cNvPr>
            <p:cNvCxnSpPr/>
            <p:nvPr/>
          </p:nvCxnSpPr>
          <p:spPr bwMode="auto">
            <a:xfrm>
              <a:off x="1077465" y="3582888"/>
              <a:ext cx="3018845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9" name="TextBox 7">
              <a:extLst>
                <a:ext uri="{FF2B5EF4-FFF2-40B4-BE49-F238E27FC236}">
                  <a16:creationId xmlns:a16="http://schemas.microsoft.com/office/drawing/2014/main" id="{185C831E-EE21-41EF-878A-C1D83D233F5F}"/>
                </a:ext>
              </a:extLst>
            </p:cNvPr>
            <p:cNvSpPr txBox="1"/>
            <p:nvPr/>
          </p:nvSpPr>
          <p:spPr>
            <a:xfrm>
              <a:off x="824576" y="3413760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dirty="0">
                  <a:solidFill>
                    <a:schemeClr val="tx2"/>
                  </a:solidFill>
                </a:rPr>
                <a:t>1</a:t>
              </a:r>
              <a:endParaRPr lang="ru-RU" sz="1400" dirty="0">
                <a:solidFill>
                  <a:schemeClr val="tx2"/>
                </a:solidFill>
              </a:endParaRPr>
            </a:p>
          </p:txBody>
        </p:sp>
        <p:sp>
          <p:nvSpPr>
            <p:cNvPr id="10" name="TextBox 11">
              <a:extLst>
                <a:ext uri="{FF2B5EF4-FFF2-40B4-BE49-F238E27FC236}">
                  <a16:creationId xmlns:a16="http://schemas.microsoft.com/office/drawing/2014/main" id="{5A8160E1-0070-4177-A68B-0833E6246312}"/>
                </a:ext>
              </a:extLst>
            </p:cNvPr>
            <p:cNvSpPr txBox="1"/>
            <p:nvPr/>
          </p:nvSpPr>
          <p:spPr>
            <a:xfrm>
              <a:off x="667415" y="3176229"/>
              <a:ext cx="27603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 fontAlgn="base">
                <a:spcBef>
                  <a:spcPct val="0"/>
                </a:spcBef>
                <a:spcAft>
                  <a:spcPct val="0"/>
                </a:spcAft>
              </a:pPr>
              <a:r>
                <a:rPr lang="ru-RU" sz="1600" i="1" dirty="0">
                  <a:latin typeface="Times New Roman" pitchFamily="18" charset="0"/>
                  <a:cs typeface="Times New Roman" pitchFamily="18" charset="0"/>
                </a:rPr>
                <a:t>у</a:t>
              </a:r>
            </a:p>
          </p:txBody>
        </p:sp>
        <p:sp>
          <p:nvSpPr>
            <p:cNvPr id="11" name="TextBox 12">
              <a:extLst>
                <a:ext uri="{FF2B5EF4-FFF2-40B4-BE49-F238E27FC236}">
                  <a16:creationId xmlns:a16="http://schemas.microsoft.com/office/drawing/2014/main" id="{BE770611-7A65-4EE7-89D6-ACF009C3809A}"/>
                </a:ext>
              </a:extLst>
            </p:cNvPr>
            <p:cNvSpPr txBox="1"/>
            <p:nvPr/>
          </p:nvSpPr>
          <p:spPr>
            <a:xfrm>
              <a:off x="3911408" y="4639461"/>
              <a:ext cx="27603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i="1" dirty="0">
                  <a:latin typeface="Times New Roman" pitchFamily="18" charset="0"/>
                  <a:cs typeface="Times New Roman" pitchFamily="18" charset="0"/>
                </a:rPr>
                <a:t>x</a:t>
              </a:r>
              <a:endParaRPr lang="ru-RU" sz="1600" i="1" dirty="0">
                <a:latin typeface="Times New Roman" pitchFamily="18" charset="0"/>
                <a:cs typeface="Times New Roman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3">
                  <a:extLst>
                    <a:ext uri="{FF2B5EF4-FFF2-40B4-BE49-F238E27FC236}">
                      <a16:creationId xmlns:a16="http://schemas.microsoft.com/office/drawing/2014/main" id="{44C9E6BB-11D4-494D-B429-287DB5D36D6E}"/>
                    </a:ext>
                  </a:extLst>
                </p:cNvPr>
                <p:cNvSpPr txBox="1"/>
                <p:nvPr/>
              </p:nvSpPr>
              <p:spPr>
                <a:xfrm>
                  <a:off x="1428619" y="3191469"/>
                  <a:ext cx="1552541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ru-RU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sz="1600" i="1" dirty="0">
                      <a:latin typeface="Times New Roman" pitchFamily="18" charset="0"/>
                      <a:cs typeface="Times New Roman" pitchFamily="18" charset="0"/>
                    </a:rPr>
                    <a:t>Y</a:t>
                  </a:r>
                  <a14:m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  <a:cs typeface="Times New Roman" pitchFamily="18" charset="0"/>
                        </a:rPr>
                        <m:t>∈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1600" i="1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0;1</m:t>
                          </m:r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  <a:cs typeface="Times New Roman" pitchFamily="18" charset="0"/>
                        </a:rPr>
                        <m:t>, </m:t>
                      </m:r>
                      <m:r>
                        <a:rPr lang="en-US" sz="1600" i="1">
                          <a:latin typeface="Cambria Math" panose="02040503050406030204" pitchFamily="18" charset="0"/>
                          <a:cs typeface="Times New Roman" pitchFamily="18" charset="0"/>
                        </a:rPr>
                        <m:t>𝑋</m:t>
                      </m:r>
                      <m:r>
                        <a:rPr lang="en-US" sz="1600" i="1">
                          <a:latin typeface="Cambria Math" panose="02040503050406030204" pitchFamily="18" charset="0"/>
                          <a:cs typeface="Times New Roman" pitchFamily="18" charset="0"/>
                        </a:rPr>
                        <m:t>∈</m:t>
                      </m:r>
                      <m:r>
                        <a:rPr lang="en-US" sz="1600" i="1">
                          <a:latin typeface="Cambria Math" panose="02040503050406030204" pitchFamily="18" charset="0"/>
                          <a:cs typeface="Times New Roman" pitchFamily="18" charset="0"/>
                        </a:rPr>
                        <m:t>𝑅</m:t>
                      </m:r>
                    </m:oMath>
                  </a14:m>
                  <a:endParaRPr lang="ru-RU" sz="1600" i="1" dirty="0"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</mc:Choice>
          <mc:Fallback xmlns="">
            <p:sp>
              <p:nvSpPr>
                <p:cNvPr id="43" name="TextBox 13">
                  <a:extLst>
                    <a:ext uri="{FF2B5EF4-FFF2-40B4-BE49-F238E27FC236}">
                      <a16:creationId xmlns:a16="http://schemas.microsoft.com/office/drawing/2014/main" id="{656567E0-CE7E-4456-B38A-8FCFA2098D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28619" y="3191469"/>
                  <a:ext cx="1552541" cy="338554"/>
                </a:xfrm>
                <a:prstGeom prst="rect">
                  <a:avLst/>
                </a:prstGeom>
                <a:blipFill>
                  <a:blip r:embed="rId3"/>
                  <a:stretch>
                    <a:fillRect l="-2353" t="-5455" b="-23636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Умножение 80">
              <a:extLst>
                <a:ext uri="{FF2B5EF4-FFF2-40B4-BE49-F238E27FC236}">
                  <a16:creationId xmlns:a16="http://schemas.microsoft.com/office/drawing/2014/main" id="{0E45A947-C500-407A-AA75-899737AB8CBA}"/>
                </a:ext>
              </a:extLst>
            </p:cNvPr>
            <p:cNvSpPr/>
            <p:nvPr/>
          </p:nvSpPr>
          <p:spPr bwMode="auto">
            <a:xfrm>
              <a:off x="2657900" y="3505200"/>
              <a:ext cx="163116" cy="155377"/>
            </a:xfrm>
            <a:prstGeom prst="mathMultiply">
              <a:avLst/>
            </a:prstGeom>
            <a:solidFill>
              <a:srgbClr val="FF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ru-RU" sz="18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  <p:sp>
          <p:nvSpPr>
            <p:cNvPr id="14" name="Умножение 81">
              <a:extLst>
                <a:ext uri="{FF2B5EF4-FFF2-40B4-BE49-F238E27FC236}">
                  <a16:creationId xmlns:a16="http://schemas.microsoft.com/office/drawing/2014/main" id="{BDC2EB70-9A17-40C5-8DE7-F5EAEDC4CE1D}"/>
                </a:ext>
              </a:extLst>
            </p:cNvPr>
            <p:cNvSpPr/>
            <p:nvPr/>
          </p:nvSpPr>
          <p:spPr bwMode="auto">
            <a:xfrm>
              <a:off x="2854777" y="3502223"/>
              <a:ext cx="163116" cy="155377"/>
            </a:xfrm>
            <a:prstGeom prst="mathMultiply">
              <a:avLst/>
            </a:prstGeom>
            <a:solidFill>
              <a:srgbClr val="FF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ru-RU" sz="18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  <p:sp>
          <p:nvSpPr>
            <p:cNvPr id="15" name="Умножение 82">
              <a:extLst>
                <a:ext uri="{FF2B5EF4-FFF2-40B4-BE49-F238E27FC236}">
                  <a16:creationId xmlns:a16="http://schemas.microsoft.com/office/drawing/2014/main" id="{99C0377B-9C80-453C-9A56-32D83F9DB101}"/>
                </a:ext>
              </a:extLst>
            </p:cNvPr>
            <p:cNvSpPr/>
            <p:nvPr/>
          </p:nvSpPr>
          <p:spPr bwMode="auto">
            <a:xfrm>
              <a:off x="3074514" y="3505200"/>
              <a:ext cx="163116" cy="155377"/>
            </a:xfrm>
            <a:prstGeom prst="mathMultiply">
              <a:avLst/>
            </a:prstGeom>
            <a:solidFill>
              <a:srgbClr val="FF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ru-RU" sz="18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  <p:sp>
          <p:nvSpPr>
            <p:cNvPr id="16" name="Умножение 83">
              <a:extLst>
                <a:ext uri="{FF2B5EF4-FFF2-40B4-BE49-F238E27FC236}">
                  <a16:creationId xmlns:a16="http://schemas.microsoft.com/office/drawing/2014/main" id="{F24CB5A6-8E27-4F36-BD33-2BCB96CF6788}"/>
                </a:ext>
              </a:extLst>
            </p:cNvPr>
            <p:cNvSpPr/>
            <p:nvPr/>
          </p:nvSpPr>
          <p:spPr bwMode="auto">
            <a:xfrm>
              <a:off x="3304357" y="3499246"/>
              <a:ext cx="163116" cy="155377"/>
            </a:xfrm>
            <a:prstGeom prst="mathMultiply">
              <a:avLst/>
            </a:prstGeom>
            <a:solidFill>
              <a:srgbClr val="FF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ru-RU" sz="18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  <p:sp>
          <p:nvSpPr>
            <p:cNvPr id="17" name="Умножение 84">
              <a:extLst>
                <a:ext uri="{FF2B5EF4-FFF2-40B4-BE49-F238E27FC236}">
                  <a16:creationId xmlns:a16="http://schemas.microsoft.com/office/drawing/2014/main" id="{A443A0E1-A3C3-49FD-8FFD-F2C209F95CE1}"/>
                </a:ext>
              </a:extLst>
            </p:cNvPr>
            <p:cNvSpPr/>
            <p:nvPr/>
          </p:nvSpPr>
          <p:spPr bwMode="auto">
            <a:xfrm>
              <a:off x="3467473" y="3499245"/>
              <a:ext cx="163116" cy="155377"/>
            </a:xfrm>
            <a:prstGeom prst="mathMultiply">
              <a:avLst/>
            </a:prstGeom>
            <a:solidFill>
              <a:srgbClr val="FF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ru-RU" sz="18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  <p:sp>
          <p:nvSpPr>
            <p:cNvPr id="18" name="Умножение 85">
              <a:extLst>
                <a:ext uri="{FF2B5EF4-FFF2-40B4-BE49-F238E27FC236}">
                  <a16:creationId xmlns:a16="http://schemas.microsoft.com/office/drawing/2014/main" id="{915C4790-9E11-4580-B65C-3ADED0211FDA}"/>
                </a:ext>
              </a:extLst>
            </p:cNvPr>
            <p:cNvSpPr/>
            <p:nvPr/>
          </p:nvSpPr>
          <p:spPr bwMode="auto">
            <a:xfrm>
              <a:off x="2452023" y="3499243"/>
              <a:ext cx="163116" cy="155377"/>
            </a:xfrm>
            <a:prstGeom prst="mathMultiply">
              <a:avLst/>
            </a:prstGeom>
            <a:solidFill>
              <a:srgbClr val="FF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ru-RU" sz="18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  <p:sp>
          <p:nvSpPr>
            <p:cNvPr id="19" name="Умножение 86">
              <a:extLst>
                <a:ext uri="{FF2B5EF4-FFF2-40B4-BE49-F238E27FC236}">
                  <a16:creationId xmlns:a16="http://schemas.microsoft.com/office/drawing/2014/main" id="{3A73C7F0-6659-407A-917B-FB6BEEFBBD43}"/>
                </a:ext>
              </a:extLst>
            </p:cNvPr>
            <p:cNvSpPr/>
            <p:nvPr/>
          </p:nvSpPr>
          <p:spPr bwMode="auto">
            <a:xfrm>
              <a:off x="3708217" y="3505200"/>
              <a:ext cx="163116" cy="155377"/>
            </a:xfrm>
            <a:prstGeom prst="mathMultiply">
              <a:avLst/>
            </a:prstGeom>
            <a:solidFill>
              <a:srgbClr val="FF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ru-RU" sz="18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  <p:sp>
          <p:nvSpPr>
            <p:cNvPr id="20" name="Умножение 87">
              <a:extLst>
                <a:ext uri="{FF2B5EF4-FFF2-40B4-BE49-F238E27FC236}">
                  <a16:creationId xmlns:a16="http://schemas.microsoft.com/office/drawing/2014/main" id="{7AD53B76-C589-4844-90A5-42313068E57B}"/>
                </a:ext>
              </a:extLst>
            </p:cNvPr>
            <p:cNvSpPr/>
            <p:nvPr/>
          </p:nvSpPr>
          <p:spPr bwMode="auto">
            <a:xfrm>
              <a:off x="3872352" y="3505200"/>
              <a:ext cx="163116" cy="155377"/>
            </a:xfrm>
            <a:prstGeom prst="mathMultiply">
              <a:avLst/>
            </a:prstGeom>
            <a:solidFill>
              <a:srgbClr val="FF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ru-RU" sz="18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Прямоугольник 8">
                <a:extLst>
                  <a:ext uri="{FF2B5EF4-FFF2-40B4-BE49-F238E27FC236}">
                    <a16:creationId xmlns:a16="http://schemas.microsoft.com/office/drawing/2014/main" id="{CD95F3AC-D5C5-4D7E-8A1D-37EA1109C5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27580" y="921180"/>
                <a:ext cx="8634043" cy="61651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  <a:alpha val="20000"/>
                </a:schemeClr>
              </a:solidFill>
              <a:ln>
                <a:noFill/>
              </a:ln>
            </p:spPr>
            <p:txBody>
              <a:bodyPr wrap="square" numCol="1">
                <a:spAutoFit/>
              </a:bodyPr>
              <a:lstStyle>
                <a:lvl1pPr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algn="just" eaLnBrk="1" hangingPunct="1"/>
                <a:r>
                  <a:rPr lang="ru-RU" altLang="ru-RU" u="sng" dirty="0"/>
                  <a:t>Основная идея:</a:t>
                </a:r>
                <a:r>
                  <a:rPr lang="ru-RU" altLang="ru-RU" dirty="0"/>
                  <a:t>  поиск наилучшей функциональной зависимости </a:t>
                </a:r>
                <a:r>
                  <a:rPr lang="ru-RU" altLang="ru-RU" dirty="0">
                    <a:solidFill>
                      <a:srgbClr val="002060"/>
                    </a:solidFill>
                  </a:rPr>
                  <a:t>бинарного</a:t>
                </a:r>
                <a:r>
                  <a:rPr lang="ru-RU" altLang="ru-RU" dirty="0"/>
                  <a:t> множества</a:t>
                </a:r>
                <a:r>
                  <a:rPr lang="ru-RU" altLang="ru-RU" i="1" dirty="0"/>
                  <a:t> </a:t>
                </a:r>
                <a14:m>
                  <m:oMath xmlns:m="http://schemas.openxmlformats.org/officeDocument/2006/math">
                    <m:r>
                      <a:rPr lang="en-US" altLang="ru-RU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altLang="ru-RU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ru-RU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altLang="ru-RU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ru-RU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ru-RU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ru-RU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en-US" altLang="ru-RU" dirty="0"/>
                  <a:t> </a:t>
                </a:r>
                <a:r>
                  <a:rPr lang="ru-RU" altLang="ru-RU" dirty="0"/>
                  <a:t>от множества </a:t>
                </a:r>
                <a14:m>
                  <m:oMath xmlns:m="http://schemas.openxmlformats.org/officeDocument/2006/math">
                    <m:r>
                      <a:rPr lang="en-US" altLang="ru-RU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ru-RU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ru-RU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altLang="ru-RU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ru-RU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ru-RU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ru-RU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en-US" altLang="ru-RU" dirty="0"/>
                  <a:t> (</a:t>
                </a:r>
                <a:r>
                  <a:rPr lang="en-US" altLang="ru-RU" i="1" dirty="0"/>
                  <a:t>i=1…m</a:t>
                </a:r>
                <a:r>
                  <a:rPr lang="en-US" altLang="ru-RU" dirty="0"/>
                  <a:t>) </a:t>
                </a:r>
                <a:r>
                  <a:rPr lang="ru-RU" altLang="ru-RU" dirty="0"/>
                  <a:t>по критерию минимума некоторой функции качества:</a:t>
                </a:r>
              </a:p>
            </p:txBody>
          </p:sp>
        </mc:Choice>
        <mc:Fallback xmlns="">
          <p:sp>
            <p:nvSpPr>
              <p:cNvPr id="21" name="Прямоугольник 8">
                <a:extLst>
                  <a:ext uri="{FF2B5EF4-FFF2-40B4-BE49-F238E27FC236}">
                    <a16:creationId xmlns:a16="http://schemas.microsoft.com/office/drawing/2014/main" id="{CD95F3AC-D5C5-4D7E-8A1D-37EA1109C5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227580" y="921180"/>
                <a:ext cx="8634043" cy="616515"/>
              </a:xfrm>
              <a:prstGeom prst="rect">
                <a:avLst/>
              </a:prstGeom>
              <a:blipFill>
                <a:blip r:embed="rId4"/>
                <a:stretch>
                  <a:fillRect l="-353" t="-2970" b="-990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2A56E74-0591-43EC-A49E-5BAF218DA1DA}"/>
                  </a:ext>
                </a:extLst>
              </p:cNvPr>
              <p:cNvSpPr txBox="1"/>
              <p:nvPr/>
            </p:nvSpPr>
            <p:spPr>
              <a:xfrm>
                <a:off x="346135" y="3795068"/>
                <a:ext cx="11544063" cy="9197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eqArr>
                                    <m:eqArrPr>
                                      <m:ctrlP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sSup>
                                        <m:sSupPr>
                                          <m:ctrlPr>
                                            <a:rPr lang="ru-RU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6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ru-RU" sz="16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600" b="0" i="1" smtClean="0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</m:e>
                                    <m:e>
                                      <m:r>
                                        <a:rPr lang="en-US" sz="16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…</m:t>
                                      </m:r>
                                    </m:e>
                                  </m:eqArr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ru-RU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6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eqArr>
                                    <m:eqArrPr>
                                      <m:ctrlP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sSup>
                                        <m:sSupPr>
                                          <m:ctrlPr>
                                            <a:rPr lang="ru-RU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6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ru-RU" sz="16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6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</m:e>
                                    <m:e>
                                      <m:r>
                                        <a:rPr lang="en-US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…</m:t>
                                      </m:r>
                                    </m:e>
                                  </m:eqArr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6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ru-RU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:r>
                  <a:rPr lang="en-US" sz="1600" dirty="0">
                    <a:solidFill>
                      <a:srgbClr val="00000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 </m:t>
                    </m:r>
                  </m:oMath>
                </a14:m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eqArr>
                                    <m:eqArrPr>
                                      <m:ctrlP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…</m:t>
                                      </m:r>
                                    </m:e>
                                  </m:eqArr>
                                </m:e>
                              </m:mr>
                              <m:mr>
                                <m:e>
                                  <m:r>
                                    <a:rPr lang="en-US" sz="16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  <m:r>
                              <a:rPr lang="en-US" sz="16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eqArr>
                                    <m:eqArrPr>
                                      <m:ctrlP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sSup>
                                        <m:sSupPr>
                                          <m:ctrlPr>
                                            <a:rPr lang="ru-RU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ru-RU" sz="16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600" b="0" i="1" smtClean="0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</m:e>
                                    <m:e>
                                      <m:r>
                                        <a:rPr lang="en-US" sz="16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…</m:t>
                                      </m:r>
                                    </m:e>
                                  </m:eqArr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ru-RU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</a:rPr>
                      <m:t>; </m:t>
                    </m:r>
                    <m:r>
                      <m:rPr>
                        <m:sty m:val="p"/>
                      </m:rPr>
                      <a:rPr lang="el-GR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sz="16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m:rPr>
                        <m:sty m:val="p"/>
                      </m:rPr>
                      <a:rPr lang="el-G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  <m:r>
                      <a:rPr lang="ru-RU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;</m:t>
                    </m:r>
                    <m:r>
                      <m:rPr>
                        <m:nor/>
                      </m:rPr>
                      <a: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		</m:t>
                    </m:r>
                  </m:oMath>
                </a14:m>
                <a:r>
                  <a:rPr lang="ru-RU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:r>
                  <a:rPr lang="en-US" sz="1600" dirty="0">
                    <a:solidFill>
                      <a:srgbClr val="00000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 </m:t>
                    </m:r>
                  </m:oMath>
                </a14:m>
                <a:r>
                  <a:rPr lang="ru-RU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:r>
                  <a:rPr lang="ru-RU" sz="1600" dirty="0">
                    <a:solidFill>
                      <a:srgbClr val="0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ru-RU" sz="1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ru-RU" sz="1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ru-RU" sz="1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ru-RU" sz="1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)=</m:t>
                    </m:r>
                    <m:f>
                      <m:fPr>
                        <m:ctrlPr>
                          <a:rPr lang="ru-RU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ru-RU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ru-RU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ru-RU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ru-RU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ru-RU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ru-RU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ru-RU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den>
                    </m:f>
                    <m:r>
                      <m:rPr>
                        <m:nor/>
                      </m:rPr>
                      <a:rPr lang="ru-RU" sz="160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ru-RU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2A56E74-0591-43EC-A49E-5BAF218DA1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135" y="3795068"/>
                <a:ext cx="11544063" cy="919739"/>
              </a:xfrm>
              <a:prstGeom prst="rect">
                <a:avLst/>
              </a:prstGeom>
              <a:blipFill>
                <a:blip r:embed="rId5"/>
                <a:stretch>
                  <a:fillRect l="-5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Объект 31">
                <a:extLst>
                  <a:ext uri="{FF2B5EF4-FFF2-40B4-BE49-F238E27FC236}">
                    <a16:creationId xmlns:a16="http://schemas.microsoft.com/office/drawing/2014/main" id="{A16BD5B4-965B-4B90-AA05-E4F28EB5EA09}"/>
                  </a:ext>
                </a:extLst>
              </p:cNvPr>
              <p:cNvSpPr txBox="1"/>
              <p:nvPr/>
            </p:nvSpPr>
            <p:spPr bwMode="auto">
              <a:xfrm>
                <a:off x="3402920" y="1618160"/>
                <a:ext cx="5933465" cy="493042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rgbClr val="FF0000"/>
                </a:solidFill>
              </a:ln>
            </p:spPr>
            <p:txBody>
              <a:bodyPr>
                <a:noAutofit/>
              </a:bodyPr>
              <a:lstStyle>
                <a:defPPr>
                  <a:defRPr lang="ru-RU"/>
                </a:defPPr>
                <a:lvl1pPr>
                  <a:defRPr sz="1600" i="1">
                    <a:solidFill>
                      <a:srgbClr val="000000"/>
                    </a:solidFill>
                    <a:latin typeface="Cambria Math" panose="02040503050406030204" pitchFamily="18" charset="0"/>
                  </a:defRPr>
                </a:lvl1pPr>
              </a:lstStyle>
              <a:p>
                <a:r>
                  <a:rPr lang="en-US" dirty="0"/>
                  <a:t>J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l-GR">
                            <a:latin typeface="Cambria Math" panose="02040503050406030204" pitchFamily="18" charset="0"/>
                          </a:rPr>
                          <m:t>Θ</m:t>
                        </m:r>
                      </m:e>
                    </m:d>
                    <m:r>
                      <a:rPr lang="ru-RU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nary>
                      <m:naryPr>
                        <m:chr m:val="∑"/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ru-RU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ru-RU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d>
                          <m:d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ru-RU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ru-RU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ru-RU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ru-RU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</m:sup>
                            </m:sSup>
                            <m:func>
                              <m:funcPr>
                                <m:ctrlPr>
                                  <a:rPr lang="ru-RU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ru-RU">
                                    <a:latin typeface="Cambria Math" panose="02040503050406030204" pitchFamily="18" charset="0"/>
                                  </a:rPr>
                                  <m:t>ln</m:t>
                                </m:r>
                              </m:fName>
                              <m:e>
                                <m:r>
                                  <a:rPr lang="ru-RU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</m:e>
                            </m:func>
                            <m:sSup>
                              <m:sSupPr>
                                <m:ctrlPr>
                                  <a:rPr lang="ru-RU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ru-RU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ru-RU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</m:sup>
                            </m:sSup>
                            <m:r>
                              <a:rPr lang="ru-RU">
                                <a:latin typeface="Cambria Math" panose="02040503050406030204" pitchFamily="18" charset="0"/>
                              </a:rPr>
                              <m:t>)+(1−</m:t>
                            </m:r>
                            <m:sSup>
                              <m:sSupPr>
                                <m:ctrlPr>
                                  <a:rPr lang="ru-RU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ru-RU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ru-RU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ru-RU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</m:sup>
                            </m:sSup>
                            <m:r>
                              <a:rPr lang="ru-RU">
                                <a:latin typeface="Cambria Math" panose="02040503050406030204" pitchFamily="18" charset="0"/>
                              </a:rPr>
                              <m:t>)(</m:t>
                            </m:r>
                            <m:func>
                              <m:funcPr>
                                <m:ctrlPr>
                                  <a:rPr lang="ru-RU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ru-RU">
                                    <a:latin typeface="Cambria Math" panose="02040503050406030204" pitchFamily="18" charset="0"/>
                                  </a:rPr>
                                  <m:t>ln</m:t>
                                </m:r>
                              </m:fName>
                              <m:e>
                                <m:r>
                                  <a:rPr lang="ru-RU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</m:e>
                            </m:func>
                            <m:r>
                              <a:rPr lang="ru-RU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p>
                              <m:sSupPr>
                                <m:ctrlPr>
                                  <a:rPr lang="ru-RU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ru-RU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ru-RU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</m:sup>
                            </m:sSup>
                            <m:r>
                              <a:rPr lang="ru-RU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e>
                    </m:nary>
                    <m:r>
                      <a:rPr lang="ru-RU">
                        <a:latin typeface="Cambria Math" panose="02040503050406030204" pitchFamily="18" charset="0"/>
                      </a:rPr>
                      <m:t>⇒</m:t>
                    </m:r>
                    <m:r>
                      <m:rPr>
                        <m:sty m:val="p"/>
                      </m:rPr>
                      <a:rPr lang="ru-RU">
                        <a:latin typeface="Cambria Math" panose="02040503050406030204" pitchFamily="18" charset="0"/>
                      </a:rPr>
                      <m:t>min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ru-RU" dirty="0"/>
              </a:p>
            </p:txBody>
          </p:sp>
        </mc:Choice>
        <mc:Fallback xmlns="">
          <p:sp>
            <p:nvSpPr>
              <p:cNvPr id="24" name="Объект 31">
                <a:extLst>
                  <a:ext uri="{FF2B5EF4-FFF2-40B4-BE49-F238E27FC236}">
                    <a16:creationId xmlns:a16="http://schemas.microsoft.com/office/drawing/2014/main" id="{A16BD5B4-965B-4B90-AA05-E4F28EB5EA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402920" y="1618160"/>
                <a:ext cx="5933465" cy="493042"/>
              </a:xfrm>
              <a:prstGeom prst="rect">
                <a:avLst/>
              </a:prstGeom>
              <a:blipFill>
                <a:blip r:embed="rId6"/>
                <a:stretch>
                  <a:fillRect l="-410" t="-61446" b="-92771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BCD2DCA2-6F60-433F-9E85-C437208FBA45}"/>
              </a:ext>
            </a:extLst>
          </p:cNvPr>
          <p:cNvGrpSpPr/>
          <p:nvPr/>
        </p:nvGrpSpPr>
        <p:grpSpPr>
          <a:xfrm>
            <a:off x="8907185" y="2217992"/>
            <a:ext cx="2258870" cy="1891549"/>
            <a:chOff x="6014208" y="3163788"/>
            <a:chExt cx="2258870" cy="1891549"/>
          </a:xfrm>
        </p:grpSpPr>
        <p:sp>
          <p:nvSpPr>
            <p:cNvPr id="26" name="TextBox 36">
              <a:extLst>
                <a:ext uri="{FF2B5EF4-FFF2-40B4-BE49-F238E27FC236}">
                  <a16:creationId xmlns:a16="http://schemas.microsoft.com/office/drawing/2014/main" id="{3131AD1C-E661-40FB-9B18-B58B49128BB1}"/>
                </a:ext>
              </a:extLst>
            </p:cNvPr>
            <p:cNvSpPr txBox="1"/>
            <p:nvPr/>
          </p:nvSpPr>
          <p:spPr>
            <a:xfrm>
              <a:off x="6014208" y="3168431"/>
              <a:ext cx="50526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i="1" dirty="0">
                  <a:latin typeface="Times New Roman" pitchFamily="18" charset="0"/>
                  <a:cs typeface="Times New Roman" pitchFamily="18" charset="0"/>
                </a:rPr>
                <a:t>h(z)</a:t>
              </a:r>
              <a:endParaRPr lang="ru-RU" sz="1600" i="1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7" name="TextBox 37">
              <a:extLst>
                <a:ext uri="{FF2B5EF4-FFF2-40B4-BE49-F238E27FC236}">
                  <a16:creationId xmlns:a16="http://schemas.microsoft.com/office/drawing/2014/main" id="{9964A7D9-77CB-4B87-AE06-BC46EC78589D}"/>
                </a:ext>
              </a:extLst>
            </p:cNvPr>
            <p:cNvSpPr txBox="1"/>
            <p:nvPr/>
          </p:nvSpPr>
          <p:spPr>
            <a:xfrm>
              <a:off x="7907752" y="4716783"/>
              <a:ext cx="26481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i="1" dirty="0">
                  <a:latin typeface="Times New Roman" pitchFamily="18" charset="0"/>
                  <a:cs typeface="Times New Roman" pitchFamily="18" charset="0"/>
                </a:rPr>
                <a:t>z</a:t>
              </a:r>
              <a:endParaRPr lang="ru-RU" sz="1600" i="1" dirty="0">
                <a:latin typeface="Times New Roman" pitchFamily="18" charset="0"/>
                <a:cs typeface="Times New Roman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38">
                  <a:extLst>
                    <a:ext uri="{FF2B5EF4-FFF2-40B4-BE49-F238E27FC236}">
                      <a16:creationId xmlns:a16="http://schemas.microsoft.com/office/drawing/2014/main" id="{A334A4C9-2C7C-4D23-B403-77DB4D4D3F02}"/>
                    </a:ext>
                  </a:extLst>
                </p:cNvPr>
                <p:cNvSpPr txBox="1"/>
                <p:nvPr/>
              </p:nvSpPr>
              <p:spPr>
                <a:xfrm>
                  <a:off x="6713356" y="3163788"/>
                  <a:ext cx="1559722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ru-RU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sz="1600" i="1" dirty="0">
                      <a:latin typeface="Times New Roman" pitchFamily="18" charset="0"/>
                      <a:cs typeface="Times New Roman" pitchFamily="18" charset="0"/>
                    </a:rPr>
                    <a:t>H</a:t>
                  </a:r>
                  <a14:m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  <a:cs typeface="Times New Roman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0;1</m:t>
                          </m:r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  <a:cs typeface="Times New Roman" pitchFamily="18" charset="0"/>
                        </a:rPr>
                        <m:t>, </m:t>
                      </m:r>
                      <m:r>
                        <a:rPr lang="en-US" sz="1600" i="1">
                          <a:latin typeface="Cambria Math" panose="02040503050406030204" pitchFamily="18" charset="0"/>
                          <a:cs typeface="Times New Roman" pitchFamily="18" charset="0"/>
                        </a:rPr>
                        <m:t>𝑍</m:t>
                      </m:r>
                      <m:r>
                        <a:rPr lang="en-US" sz="1600" i="1">
                          <a:latin typeface="Cambria Math" panose="02040503050406030204" pitchFamily="18" charset="0"/>
                          <a:cs typeface="Times New Roman" pitchFamily="18" charset="0"/>
                        </a:rPr>
                        <m:t>∈</m:t>
                      </m:r>
                      <m:r>
                        <a:rPr lang="en-US" sz="1600" i="1">
                          <a:latin typeface="Cambria Math" panose="02040503050406030204" pitchFamily="18" charset="0"/>
                          <a:cs typeface="Times New Roman" pitchFamily="18" charset="0"/>
                        </a:rPr>
                        <m:t>𝑅</m:t>
                      </m:r>
                    </m:oMath>
                  </a14:m>
                  <a:endParaRPr lang="ru-RU" sz="1600" i="1" dirty="0"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</mc:Choice>
          <mc:Fallback xmlns="">
            <p:sp>
              <p:nvSpPr>
                <p:cNvPr id="55" name="TextBox 38">
                  <a:extLst>
                    <a:ext uri="{FF2B5EF4-FFF2-40B4-BE49-F238E27FC236}">
                      <a16:creationId xmlns:a16="http://schemas.microsoft.com/office/drawing/2014/main" id="{F8ADDE53-C1BC-4262-A7B1-98BC475EE4F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13356" y="3163788"/>
                  <a:ext cx="1559722" cy="338554"/>
                </a:xfrm>
                <a:prstGeom prst="rect">
                  <a:avLst/>
                </a:prstGeom>
                <a:blipFill>
                  <a:blip r:embed="rId8"/>
                  <a:stretch>
                    <a:fillRect l="-2344" t="-5455" b="-23636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217B5D8A-39B5-44A3-A684-90360D6D6AC0}"/>
              </a:ext>
            </a:extLst>
          </p:cNvPr>
          <p:cNvSpPr txBox="1"/>
          <p:nvPr/>
        </p:nvSpPr>
        <p:spPr>
          <a:xfrm>
            <a:off x="317560" y="3520526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tx2"/>
                </a:solidFill>
              </a:rPr>
              <a:t>0</a:t>
            </a:r>
            <a:endParaRPr lang="ru-RU" sz="1400" dirty="0">
              <a:solidFill>
                <a:schemeClr val="tx2"/>
              </a:solidFill>
            </a:endParaRPr>
          </a:p>
        </p:txBody>
      </p:sp>
      <p:sp>
        <p:nvSpPr>
          <p:cNvPr id="30" name="TextBox 61">
            <a:extLst>
              <a:ext uri="{FF2B5EF4-FFF2-40B4-BE49-F238E27FC236}">
                <a16:creationId xmlns:a16="http://schemas.microsoft.com/office/drawing/2014/main" id="{AF4109FD-3048-44F7-A500-3104770539B8}"/>
              </a:ext>
            </a:extLst>
          </p:cNvPr>
          <p:cNvSpPr txBox="1"/>
          <p:nvPr/>
        </p:nvSpPr>
        <p:spPr>
          <a:xfrm>
            <a:off x="9031226" y="3010781"/>
            <a:ext cx="4090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i="1" dirty="0">
                <a:latin typeface="Times New Roman" pitchFamily="18" charset="0"/>
                <a:cs typeface="Times New Roman" pitchFamily="18" charset="0"/>
              </a:rPr>
              <a:t>0,5</a:t>
            </a:r>
            <a:endParaRPr lang="ru-RU" sz="1400" i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1" name="Овал 30">
            <a:extLst>
              <a:ext uri="{FF2B5EF4-FFF2-40B4-BE49-F238E27FC236}">
                <a16:creationId xmlns:a16="http://schemas.microsoft.com/office/drawing/2014/main" id="{9116CFD1-AE10-4F96-B096-1ABDC14805F1}"/>
              </a:ext>
            </a:extLst>
          </p:cNvPr>
          <p:cNvSpPr/>
          <p:nvPr/>
        </p:nvSpPr>
        <p:spPr bwMode="auto">
          <a:xfrm>
            <a:off x="786802" y="3646258"/>
            <a:ext cx="90794" cy="83824"/>
          </a:xfrm>
          <a:prstGeom prst="ellipse">
            <a:avLst/>
          </a:prstGeom>
          <a:solidFill>
            <a:srgbClr val="00B0F0"/>
          </a:solidFill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2" name="Овал 31">
            <a:extLst>
              <a:ext uri="{FF2B5EF4-FFF2-40B4-BE49-F238E27FC236}">
                <a16:creationId xmlns:a16="http://schemas.microsoft.com/office/drawing/2014/main" id="{D44D70C7-2CC7-4266-ABF5-7559A4492DAB}"/>
              </a:ext>
            </a:extLst>
          </p:cNvPr>
          <p:cNvSpPr/>
          <p:nvPr/>
        </p:nvSpPr>
        <p:spPr bwMode="auto">
          <a:xfrm>
            <a:off x="973933" y="3646258"/>
            <a:ext cx="90794" cy="83824"/>
          </a:xfrm>
          <a:prstGeom prst="ellipse">
            <a:avLst/>
          </a:prstGeom>
          <a:solidFill>
            <a:srgbClr val="00B0F0"/>
          </a:solidFill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Овал 32">
            <a:extLst>
              <a:ext uri="{FF2B5EF4-FFF2-40B4-BE49-F238E27FC236}">
                <a16:creationId xmlns:a16="http://schemas.microsoft.com/office/drawing/2014/main" id="{7AA8EC8B-DFB9-465D-B7C5-1C0A66EA61A6}"/>
              </a:ext>
            </a:extLst>
          </p:cNvPr>
          <p:cNvSpPr/>
          <p:nvPr/>
        </p:nvSpPr>
        <p:spPr bwMode="auto">
          <a:xfrm>
            <a:off x="1269786" y="3646258"/>
            <a:ext cx="90794" cy="83824"/>
          </a:xfrm>
          <a:prstGeom prst="ellipse">
            <a:avLst/>
          </a:prstGeom>
          <a:solidFill>
            <a:srgbClr val="00B0F0"/>
          </a:solidFill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Овал 33">
            <a:extLst>
              <a:ext uri="{FF2B5EF4-FFF2-40B4-BE49-F238E27FC236}">
                <a16:creationId xmlns:a16="http://schemas.microsoft.com/office/drawing/2014/main" id="{6722D9B1-9EE7-4430-80DC-BA1BEE145C0A}"/>
              </a:ext>
            </a:extLst>
          </p:cNvPr>
          <p:cNvSpPr/>
          <p:nvPr/>
        </p:nvSpPr>
        <p:spPr bwMode="auto">
          <a:xfrm>
            <a:off x="1614207" y="3649112"/>
            <a:ext cx="90794" cy="83824"/>
          </a:xfrm>
          <a:prstGeom prst="ellipse">
            <a:avLst/>
          </a:prstGeom>
          <a:solidFill>
            <a:srgbClr val="00B0F0"/>
          </a:solidFill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Овал 34">
            <a:extLst>
              <a:ext uri="{FF2B5EF4-FFF2-40B4-BE49-F238E27FC236}">
                <a16:creationId xmlns:a16="http://schemas.microsoft.com/office/drawing/2014/main" id="{20D04C60-A29D-477B-B7F0-BCB52D03AD8E}"/>
              </a:ext>
            </a:extLst>
          </p:cNvPr>
          <p:cNvSpPr/>
          <p:nvPr/>
        </p:nvSpPr>
        <p:spPr bwMode="auto">
          <a:xfrm>
            <a:off x="1837357" y="3644349"/>
            <a:ext cx="90794" cy="83824"/>
          </a:xfrm>
          <a:prstGeom prst="ellipse">
            <a:avLst/>
          </a:prstGeom>
          <a:solidFill>
            <a:srgbClr val="00B0F0"/>
          </a:solidFill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Овал 35">
            <a:extLst>
              <a:ext uri="{FF2B5EF4-FFF2-40B4-BE49-F238E27FC236}">
                <a16:creationId xmlns:a16="http://schemas.microsoft.com/office/drawing/2014/main" id="{041B7343-BA9A-4E8B-A8E6-EE8B9EE0C523}"/>
              </a:ext>
            </a:extLst>
          </p:cNvPr>
          <p:cNvSpPr/>
          <p:nvPr/>
        </p:nvSpPr>
        <p:spPr bwMode="auto">
          <a:xfrm>
            <a:off x="2030767" y="3646258"/>
            <a:ext cx="90794" cy="83824"/>
          </a:xfrm>
          <a:prstGeom prst="ellipse">
            <a:avLst/>
          </a:prstGeom>
          <a:solidFill>
            <a:srgbClr val="00B0F0"/>
          </a:solidFill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Овал 36">
            <a:extLst>
              <a:ext uri="{FF2B5EF4-FFF2-40B4-BE49-F238E27FC236}">
                <a16:creationId xmlns:a16="http://schemas.microsoft.com/office/drawing/2014/main" id="{2E627C54-6A2E-486F-B3EB-7B4164EC57D3}"/>
              </a:ext>
            </a:extLst>
          </p:cNvPr>
          <p:cNvSpPr/>
          <p:nvPr/>
        </p:nvSpPr>
        <p:spPr bwMode="auto">
          <a:xfrm>
            <a:off x="2251747" y="3646258"/>
            <a:ext cx="90794" cy="83824"/>
          </a:xfrm>
          <a:prstGeom prst="ellipse">
            <a:avLst/>
          </a:prstGeom>
          <a:solidFill>
            <a:srgbClr val="00B0F0"/>
          </a:solidFill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38" name="Прямая со стрелкой 37">
            <a:extLst>
              <a:ext uri="{FF2B5EF4-FFF2-40B4-BE49-F238E27FC236}">
                <a16:creationId xmlns:a16="http://schemas.microsoft.com/office/drawing/2014/main" id="{C5797D92-84A1-4355-99F2-62E6648C8BFF}"/>
              </a:ext>
            </a:extLst>
          </p:cNvPr>
          <p:cNvCxnSpPr>
            <a:stCxn id="49" idx="3"/>
          </p:cNvCxnSpPr>
          <p:nvPr/>
        </p:nvCxnSpPr>
        <p:spPr bwMode="auto">
          <a:xfrm flipV="1">
            <a:off x="7988638" y="3687164"/>
            <a:ext cx="3105245" cy="16872"/>
          </a:xfrm>
          <a:prstGeom prst="straightConnector1">
            <a:avLst/>
          </a:prstGeom>
          <a:ln w="12700">
            <a:solidFill>
              <a:schemeClr val="tx2"/>
            </a:solidFill>
            <a:headEnd type="none" w="med" len="med"/>
            <a:tailEnd type="stealth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Прямая соединительная линия 38">
            <a:extLst>
              <a:ext uri="{FF2B5EF4-FFF2-40B4-BE49-F238E27FC236}">
                <a16:creationId xmlns:a16="http://schemas.microsoft.com/office/drawing/2014/main" id="{8A46BBCB-2D2E-4DAF-8167-CE42977CA6CA}"/>
              </a:ext>
            </a:extLst>
          </p:cNvPr>
          <p:cNvCxnSpPr>
            <a:stCxn id="40" idx="3"/>
          </p:cNvCxnSpPr>
          <p:nvPr/>
        </p:nvCxnSpPr>
        <p:spPr bwMode="auto">
          <a:xfrm flipV="1">
            <a:off x="7988638" y="2643224"/>
            <a:ext cx="3105245" cy="1687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0" name="TextBox 80">
            <a:extLst>
              <a:ext uri="{FF2B5EF4-FFF2-40B4-BE49-F238E27FC236}">
                <a16:creationId xmlns:a16="http://schemas.microsoft.com/office/drawing/2014/main" id="{A046EE05-4D72-48D3-B98F-E84195E6B9EB}"/>
              </a:ext>
            </a:extLst>
          </p:cNvPr>
          <p:cNvSpPr txBox="1"/>
          <p:nvPr/>
        </p:nvSpPr>
        <p:spPr>
          <a:xfrm>
            <a:off x="7701380" y="2490823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fontAlgn="base">
              <a:spcBef>
                <a:spcPct val="0"/>
              </a:spcBef>
              <a:spcAft>
                <a:spcPct val="0"/>
              </a:spcAft>
            </a:pPr>
            <a:r>
              <a:rPr lang="en-US" sz="1600" i="1" dirty="0">
                <a:latin typeface="Times New Roman" pitchFamily="18" charset="0"/>
                <a:cs typeface="Times New Roman" pitchFamily="18" charset="0"/>
              </a:rPr>
              <a:t>1</a:t>
            </a:r>
            <a:endParaRPr lang="ru-RU" sz="1600" i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1" name="Умножение 51">
            <a:extLst>
              <a:ext uri="{FF2B5EF4-FFF2-40B4-BE49-F238E27FC236}">
                <a16:creationId xmlns:a16="http://schemas.microsoft.com/office/drawing/2014/main" id="{CE7A2228-CC21-4A82-96C6-A91675E9492B}"/>
              </a:ext>
            </a:extLst>
          </p:cNvPr>
          <p:cNvSpPr/>
          <p:nvPr/>
        </p:nvSpPr>
        <p:spPr bwMode="auto">
          <a:xfrm>
            <a:off x="9444867" y="2567023"/>
            <a:ext cx="163116" cy="155377"/>
          </a:xfrm>
          <a:prstGeom prst="mathMultiply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18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42" name="Умножение 52">
            <a:extLst>
              <a:ext uri="{FF2B5EF4-FFF2-40B4-BE49-F238E27FC236}">
                <a16:creationId xmlns:a16="http://schemas.microsoft.com/office/drawing/2014/main" id="{04FFDB93-BB51-41C8-A95E-2FED2F3EC0AB}"/>
              </a:ext>
            </a:extLst>
          </p:cNvPr>
          <p:cNvSpPr/>
          <p:nvPr/>
        </p:nvSpPr>
        <p:spPr bwMode="auto">
          <a:xfrm>
            <a:off x="9641744" y="2564046"/>
            <a:ext cx="163116" cy="155377"/>
          </a:xfrm>
          <a:prstGeom prst="mathMultiply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18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43" name="Умножение 53">
            <a:extLst>
              <a:ext uri="{FF2B5EF4-FFF2-40B4-BE49-F238E27FC236}">
                <a16:creationId xmlns:a16="http://schemas.microsoft.com/office/drawing/2014/main" id="{D2AA29CD-4E68-4036-81A2-41DB80F37F70}"/>
              </a:ext>
            </a:extLst>
          </p:cNvPr>
          <p:cNvSpPr/>
          <p:nvPr/>
        </p:nvSpPr>
        <p:spPr bwMode="auto">
          <a:xfrm>
            <a:off x="9861481" y="2567023"/>
            <a:ext cx="163116" cy="155377"/>
          </a:xfrm>
          <a:prstGeom prst="mathMultiply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18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44" name="Умножение 54">
            <a:extLst>
              <a:ext uri="{FF2B5EF4-FFF2-40B4-BE49-F238E27FC236}">
                <a16:creationId xmlns:a16="http://schemas.microsoft.com/office/drawing/2014/main" id="{81C12D13-E6C6-4CD4-96BC-D9B9A1A9DB6B}"/>
              </a:ext>
            </a:extLst>
          </p:cNvPr>
          <p:cNvSpPr/>
          <p:nvPr/>
        </p:nvSpPr>
        <p:spPr bwMode="auto">
          <a:xfrm>
            <a:off x="10091324" y="2561069"/>
            <a:ext cx="163116" cy="155377"/>
          </a:xfrm>
          <a:prstGeom prst="mathMultiply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18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45" name="Умножение 55">
            <a:extLst>
              <a:ext uri="{FF2B5EF4-FFF2-40B4-BE49-F238E27FC236}">
                <a16:creationId xmlns:a16="http://schemas.microsoft.com/office/drawing/2014/main" id="{B38C331B-4BB7-4F8C-AE73-43178281E974}"/>
              </a:ext>
            </a:extLst>
          </p:cNvPr>
          <p:cNvSpPr/>
          <p:nvPr/>
        </p:nvSpPr>
        <p:spPr bwMode="auto">
          <a:xfrm>
            <a:off x="10254440" y="2561068"/>
            <a:ext cx="163116" cy="155377"/>
          </a:xfrm>
          <a:prstGeom prst="mathMultiply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18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46" name="Умножение 56">
            <a:extLst>
              <a:ext uri="{FF2B5EF4-FFF2-40B4-BE49-F238E27FC236}">
                <a16:creationId xmlns:a16="http://schemas.microsoft.com/office/drawing/2014/main" id="{45C014F7-1262-4F2A-A3FE-7CFA33267458}"/>
              </a:ext>
            </a:extLst>
          </p:cNvPr>
          <p:cNvSpPr/>
          <p:nvPr/>
        </p:nvSpPr>
        <p:spPr bwMode="auto">
          <a:xfrm>
            <a:off x="9238990" y="2561066"/>
            <a:ext cx="163116" cy="155377"/>
          </a:xfrm>
          <a:prstGeom prst="mathMultiply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18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47" name="Умножение 57">
            <a:extLst>
              <a:ext uri="{FF2B5EF4-FFF2-40B4-BE49-F238E27FC236}">
                <a16:creationId xmlns:a16="http://schemas.microsoft.com/office/drawing/2014/main" id="{075B6125-7AC7-49B4-89B0-20FDBED13DA3}"/>
              </a:ext>
            </a:extLst>
          </p:cNvPr>
          <p:cNvSpPr/>
          <p:nvPr/>
        </p:nvSpPr>
        <p:spPr bwMode="auto">
          <a:xfrm>
            <a:off x="10495184" y="2567023"/>
            <a:ext cx="163116" cy="155377"/>
          </a:xfrm>
          <a:prstGeom prst="mathMultiply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18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48" name="Умножение 58">
            <a:extLst>
              <a:ext uri="{FF2B5EF4-FFF2-40B4-BE49-F238E27FC236}">
                <a16:creationId xmlns:a16="http://schemas.microsoft.com/office/drawing/2014/main" id="{864B8FE1-45F7-4469-B736-9BD050A6B049}"/>
              </a:ext>
            </a:extLst>
          </p:cNvPr>
          <p:cNvSpPr/>
          <p:nvPr/>
        </p:nvSpPr>
        <p:spPr bwMode="auto">
          <a:xfrm>
            <a:off x="10659319" y="2567023"/>
            <a:ext cx="163116" cy="155377"/>
          </a:xfrm>
          <a:prstGeom prst="mathMultiply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18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49" name="TextBox 91">
            <a:extLst>
              <a:ext uri="{FF2B5EF4-FFF2-40B4-BE49-F238E27FC236}">
                <a16:creationId xmlns:a16="http://schemas.microsoft.com/office/drawing/2014/main" id="{2DE30BF6-E6E4-4EAA-9496-441CC018EEF0}"/>
              </a:ext>
            </a:extLst>
          </p:cNvPr>
          <p:cNvSpPr txBox="1"/>
          <p:nvPr/>
        </p:nvSpPr>
        <p:spPr>
          <a:xfrm>
            <a:off x="7701380" y="3534759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fontAlgn="base">
              <a:spcBef>
                <a:spcPct val="0"/>
              </a:spcBef>
              <a:spcAft>
                <a:spcPct val="0"/>
              </a:spcAft>
            </a:pPr>
            <a:r>
              <a:rPr lang="en-US" sz="1600" i="1" dirty="0">
                <a:latin typeface="Times New Roman" pitchFamily="18" charset="0"/>
                <a:cs typeface="Times New Roman" pitchFamily="18" charset="0"/>
              </a:rPr>
              <a:t>0</a:t>
            </a:r>
            <a:endParaRPr lang="ru-RU" sz="1600" i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0" name="Овал 49">
            <a:extLst>
              <a:ext uri="{FF2B5EF4-FFF2-40B4-BE49-F238E27FC236}">
                <a16:creationId xmlns:a16="http://schemas.microsoft.com/office/drawing/2014/main" id="{0DF3D450-15CA-4879-B534-592F631F5C50}"/>
              </a:ext>
            </a:extLst>
          </p:cNvPr>
          <p:cNvSpPr/>
          <p:nvPr/>
        </p:nvSpPr>
        <p:spPr bwMode="auto">
          <a:xfrm>
            <a:off x="8088405" y="3645251"/>
            <a:ext cx="90794" cy="83824"/>
          </a:xfrm>
          <a:prstGeom prst="ellipse">
            <a:avLst/>
          </a:prstGeom>
          <a:solidFill>
            <a:srgbClr val="00B0F0"/>
          </a:solidFill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1" name="Овал 50">
            <a:extLst>
              <a:ext uri="{FF2B5EF4-FFF2-40B4-BE49-F238E27FC236}">
                <a16:creationId xmlns:a16="http://schemas.microsoft.com/office/drawing/2014/main" id="{0C40634A-D49F-4DEE-BD35-BCB7497B1BC7}"/>
              </a:ext>
            </a:extLst>
          </p:cNvPr>
          <p:cNvSpPr/>
          <p:nvPr/>
        </p:nvSpPr>
        <p:spPr bwMode="auto">
          <a:xfrm>
            <a:off x="8275536" y="3645251"/>
            <a:ext cx="90794" cy="83824"/>
          </a:xfrm>
          <a:prstGeom prst="ellipse">
            <a:avLst/>
          </a:prstGeom>
          <a:solidFill>
            <a:srgbClr val="00B0F0"/>
          </a:solidFill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2" name="Овал 51">
            <a:extLst>
              <a:ext uri="{FF2B5EF4-FFF2-40B4-BE49-F238E27FC236}">
                <a16:creationId xmlns:a16="http://schemas.microsoft.com/office/drawing/2014/main" id="{00CFE9C8-826E-4E7D-8425-D838E9287F77}"/>
              </a:ext>
            </a:extLst>
          </p:cNvPr>
          <p:cNvSpPr/>
          <p:nvPr/>
        </p:nvSpPr>
        <p:spPr bwMode="auto">
          <a:xfrm>
            <a:off x="8571389" y="3645251"/>
            <a:ext cx="90794" cy="83824"/>
          </a:xfrm>
          <a:prstGeom prst="ellipse">
            <a:avLst/>
          </a:prstGeom>
          <a:solidFill>
            <a:srgbClr val="00B0F0"/>
          </a:solidFill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3" name="Овал 52">
            <a:extLst>
              <a:ext uri="{FF2B5EF4-FFF2-40B4-BE49-F238E27FC236}">
                <a16:creationId xmlns:a16="http://schemas.microsoft.com/office/drawing/2014/main" id="{1C9D77D9-5187-4B2F-9C1F-6BE76E549281}"/>
              </a:ext>
            </a:extLst>
          </p:cNvPr>
          <p:cNvSpPr/>
          <p:nvPr/>
        </p:nvSpPr>
        <p:spPr bwMode="auto">
          <a:xfrm>
            <a:off x="8915810" y="3648105"/>
            <a:ext cx="90794" cy="83824"/>
          </a:xfrm>
          <a:prstGeom prst="ellipse">
            <a:avLst/>
          </a:prstGeom>
          <a:solidFill>
            <a:srgbClr val="00B0F0"/>
          </a:solidFill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4" name="Овал 53">
            <a:extLst>
              <a:ext uri="{FF2B5EF4-FFF2-40B4-BE49-F238E27FC236}">
                <a16:creationId xmlns:a16="http://schemas.microsoft.com/office/drawing/2014/main" id="{3E368FDC-E57D-4E63-A896-DE09328140AC}"/>
              </a:ext>
            </a:extLst>
          </p:cNvPr>
          <p:cNvSpPr/>
          <p:nvPr/>
        </p:nvSpPr>
        <p:spPr bwMode="auto">
          <a:xfrm>
            <a:off x="9138960" y="3643342"/>
            <a:ext cx="90794" cy="83824"/>
          </a:xfrm>
          <a:prstGeom prst="ellipse">
            <a:avLst/>
          </a:prstGeom>
          <a:solidFill>
            <a:srgbClr val="00B0F0"/>
          </a:solidFill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5" name="Овал 54">
            <a:extLst>
              <a:ext uri="{FF2B5EF4-FFF2-40B4-BE49-F238E27FC236}">
                <a16:creationId xmlns:a16="http://schemas.microsoft.com/office/drawing/2014/main" id="{13D746AE-B750-45E1-8B5B-0D1676CF7888}"/>
              </a:ext>
            </a:extLst>
          </p:cNvPr>
          <p:cNvSpPr/>
          <p:nvPr/>
        </p:nvSpPr>
        <p:spPr bwMode="auto">
          <a:xfrm>
            <a:off x="9332370" y="3645251"/>
            <a:ext cx="90794" cy="83824"/>
          </a:xfrm>
          <a:prstGeom prst="ellipse">
            <a:avLst/>
          </a:prstGeom>
          <a:solidFill>
            <a:srgbClr val="00B0F0"/>
          </a:solidFill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6" name="Овал 55">
            <a:extLst>
              <a:ext uri="{FF2B5EF4-FFF2-40B4-BE49-F238E27FC236}">
                <a16:creationId xmlns:a16="http://schemas.microsoft.com/office/drawing/2014/main" id="{0F446B8B-3F5E-4527-830A-D9DF83AD67BC}"/>
              </a:ext>
            </a:extLst>
          </p:cNvPr>
          <p:cNvSpPr/>
          <p:nvPr/>
        </p:nvSpPr>
        <p:spPr bwMode="auto">
          <a:xfrm>
            <a:off x="9553350" y="3645251"/>
            <a:ext cx="90794" cy="83824"/>
          </a:xfrm>
          <a:prstGeom prst="ellipse">
            <a:avLst/>
          </a:prstGeom>
          <a:solidFill>
            <a:srgbClr val="00B0F0"/>
          </a:solidFill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57" name="Прямая со стрелкой 56">
            <a:extLst>
              <a:ext uri="{FF2B5EF4-FFF2-40B4-BE49-F238E27FC236}">
                <a16:creationId xmlns:a16="http://schemas.microsoft.com/office/drawing/2014/main" id="{509837E8-31FC-4F96-B115-E4CA6446528E}"/>
              </a:ext>
            </a:extLst>
          </p:cNvPr>
          <p:cNvCxnSpPr/>
          <p:nvPr/>
        </p:nvCxnSpPr>
        <p:spPr bwMode="auto">
          <a:xfrm flipV="1">
            <a:off x="9444867" y="2386997"/>
            <a:ext cx="0" cy="1303020"/>
          </a:xfrm>
          <a:prstGeom prst="straightConnector1">
            <a:avLst/>
          </a:prstGeom>
          <a:ln w="12700">
            <a:solidFill>
              <a:srgbClr val="0070C0"/>
            </a:solidFill>
            <a:headEnd type="none" w="med" len="med"/>
            <a:tailEnd type="stealth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Прямая соединительная линия 57">
            <a:extLst>
              <a:ext uri="{FF2B5EF4-FFF2-40B4-BE49-F238E27FC236}">
                <a16:creationId xmlns:a16="http://schemas.microsoft.com/office/drawing/2014/main" id="{07DBF64A-A648-42E4-ACD8-AD02187A64BF}"/>
              </a:ext>
            </a:extLst>
          </p:cNvPr>
          <p:cNvCxnSpPr/>
          <p:nvPr/>
        </p:nvCxnSpPr>
        <p:spPr bwMode="auto">
          <a:xfrm flipH="1">
            <a:off x="9392760" y="3168109"/>
            <a:ext cx="47610" cy="0"/>
          </a:xfrm>
          <a:prstGeom prst="line">
            <a:avLst/>
          </a:prstGeom>
          <a:ln w="12700">
            <a:solidFill>
              <a:schemeClr val="tx2"/>
            </a:solidFill>
            <a:headEnd type="none" w="med" len="med"/>
            <a:tailEnd type="none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Объект 85">
                <a:extLst>
                  <a:ext uri="{FF2B5EF4-FFF2-40B4-BE49-F238E27FC236}">
                    <a16:creationId xmlns:a16="http://schemas.microsoft.com/office/drawing/2014/main" id="{ACE009A4-BA17-4012-9B56-C7F6537055D6}"/>
                  </a:ext>
                </a:extLst>
              </p:cNvPr>
              <p:cNvSpPr txBox="1"/>
              <p:nvPr/>
            </p:nvSpPr>
            <p:spPr bwMode="auto">
              <a:xfrm>
                <a:off x="4790226" y="3137669"/>
                <a:ext cx="2442970" cy="558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ru-RU" sz="16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ru-RU" sz="16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ru-RU" sz="16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ru-RU" sz="16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ru-RU" sz="16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ru-RU" sz="16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ru-RU" sz="16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ru-RU" sz="16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ru-RU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ru-RU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ru-RU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ru-RU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ru-RU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ru-RU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</m:den>
                      </m:f>
                    </m:oMath>
                  </m:oMathPara>
                </a14:m>
                <a:endParaRPr lang="ru-RU" sz="1600" dirty="0"/>
              </a:p>
            </p:txBody>
          </p:sp>
        </mc:Choice>
        <mc:Fallback xmlns="">
          <p:sp>
            <p:nvSpPr>
              <p:cNvPr id="59" name="Объект 85">
                <a:extLst>
                  <a:ext uri="{FF2B5EF4-FFF2-40B4-BE49-F238E27FC236}">
                    <a16:creationId xmlns:a16="http://schemas.microsoft.com/office/drawing/2014/main" id="{ACE009A4-BA17-4012-9B56-C7F6537055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790226" y="3137669"/>
                <a:ext cx="2442970" cy="55880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Объект 86">
                <a:extLst>
                  <a:ext uri="{FF2B5EF4-FFF2-40B4-BE49-F238E27FC236}">
                    <a16:creationId xmlns:a16="http://schemas.microsoft.com/office/drawing/2014/main" id="{06AA7E42-5C4E-4623-A482-8FFAD2724808}"/>
                  </a:ext>
                </a:extLst>
              </p:cNvPr>
              <p:cNvSpPr txBox="1"/>
              <p:nvPr/>
            </p:nvSpPr>
            <p:spPr bwMode="auto">
              <a:xfrm>
                <a:off x="4865651" y="2732719"/>
                <a:ext cx="2110483" cy="279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ru-RU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ru-RU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ru-RU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ru-RU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ru-RU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ru-RU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ru-RU" sz="16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ru-RU" sz="1600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0" name="Объект 86">
                <a:extLst>
                  <a:ext uri="{FF2B5EF4-FFF2-40B4-BE49-F238E27FC236}">
                    <a16:creationId xmlns:a16="http://schemas.microsoft.com/office/drawing/2014/main" id="{06AA7E42-5C4E-4623-A482-8FFAD27248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865651" y="2732719"/>
                <a:ext cx="2110483" cy="279400"/>
              </a:xfrm>
              <a:prstGeom prst="rect">
                <a:avLst/>
              </a:prstGeom>
              <a:blipFill>
                <a:blip r:embed="rId10"/>
                <a:stretch>
                  <a:fillRect b="-1956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Стрелка вправо 30766">
            <a:extLst>
              <a:ext uri="{FF2B5EF4-FFF2-40B4-BE49-F238E27FC236}">
                <a16:creationId xmlns:a16="http://schemas.microsoft.com/office/drawing/2014/main" id="{022B052B-A17E-470E-972C-BFD027F4156B}"/>
              </a:ext>
            </a:extLst>
          </p:cNvPr>
          <p:cNvSpPr/>
          <p:nvPr/>
        </p:nvSpPr>
        <p:spPr bwMode="auto">
          <a:xfrm>
            <a:off x="654268" y="2784367"/>
            <a:ext cx="4284397" cy="252293"/>
          </a:xfrm>
          <a:prstGeom prst="rightArrow">
            <a:avLst/>
          </a:prstGeom>
          <a:solidFill>
            <a:schemeClr val="accent1">
              <a:alpha val="48000"/>
            </a:schemeClr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62" name="Стрелка вправо 111">
            <a:extLst>
              <a:ext uri="{FF2B5EF4-FFF2-40B4-BE49-F238E27FC236}">
                <a16:creationId xmlns:a16="http://schemas.microsoft.com/office/drawing/2014/main" id="{1B2E72F0-2076-42ED-9389-C447AF20CDFE}"/>
              </a:ext>
            </a:extLst>
          </p:cNvPr>
          <p:cNvSpPr/>
          <p:nvPr/>
        </p:nvSpPr>
        <p:spPr bwMode="auto">
          <a:xfrm>
            <a:off x="6819875" y="2774240"/>
            <a:ext cx="2603289" cy="252293"/>
          </a:xfrm>
          <a:prstGeom prst="rightArrow">
            <a:avLst/>
          </a:prstGeom>
          <a:solidFill>
            <a:schemeClr val="accent1">
              <a:alpha val="48000"/>
            </a:schemeClr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63" name="Овал 62">
            <a:extLst>
              <a:ext uri="{FF2B5EF4-FFF2-40B4-BE49-F238E27FC236}">
                <a16:creationId xmlns:a16="http://schemas.microsoft.com/office/drawing/2014/main" id="{60538B28-994F-4E92-BB44-990BFBF06401}"/>
              </a:ext>
            </a:extLst>
          </p:cNvPr>
          <p:cNvSpPr/>
          <p:nvPr/>
        </p:nvSpPr>
        <p:spPr bwMode="auto">
          <a:xfrm>
            <a:off x="3384887" y="3761008"/>
            <a:ext cx="299807" cy="256337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64" name="Овал 63">
            <a:extLst>
              <a:ext uri="{FF2B5EF4-FFF2-40B4-BE49-F238E27FC236}">
                <a16:creationId xmlns:a16="http://schemas.microsoft.com/office/drawing/2014/main" id="{40A5E026-81F9-4F7F-ACAF-4435BFB0125F}"/>
              </a:ext>
            </a:extLst>
          </p:cNvPr>
          <p:cNvSpPr/>
          <p:nvPr/>
        </p:nvSpPr>
        <p:spPr bwMode="auto">
          <a:xfrm>
            <a:off x="10783233" y="3817848"/>
            <a:ext cx="299807" cy="256337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65" name="Рукописный ввод 64">
                <a:extLst>
                  <a:ext uri="{FF2B5EF4-FFF2-40B4-BE49-F238E27FC236}">
                    <a16:creationId xmlns:a16="http://schemas.microsoft.com/office/drawing/2014/main" id="{6A0AE5AC-6832-4784-AD5D-16552075F4EC}"/>
                  </a:ext>
                </a:extLst>
              </p14:cNvPr>
              <p14:cNvContentPartPr/>
              <p14:nvPr/>
            </p14:nvContentPartPr>
            <p14:xfrm>
              <a:off x="8103960" y="2724120"/>
              <a:ext cx="2760840" cy="894600"/>
            </p14:xfrm>
          </p:contentPart>
        </mc:Choice>
        <mc:Fallback xmlns="">
          <p:pic>
            <p:nvPicPr>
              <p:cNvPr id="65" name="Рукописный ввод 64">
                <a:extLst>
                  <a:ext uri="{FF2B5EF4-FFF2-40B4-BE49-F238E27FC236}">
                    <a16:creationId xmlns:a16="http://schemas.microsoft.com/office/drawing/2014/main" id="{6A0AE5AC-6832-4784-AD5D-16552075F4EC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094600" y="2714760"/>
                <a:ext cx="2779560" cy="913320"/>
              </a:xfrm>
              <a:prstGeom prst="rect">
                <a:avLst/>
              </a:prstGeom>
            </p:spPr>
          </p:pic>
        </mc:Fallback>
      </mc:AlternateContent>
      <p:sp>
        <p:nvSpPr>
          <p:cNvPr id="69" name="Стрелка вправо 111">
            <a:extLst>
              <a:ext uri="{FF2B5EF4-FFF2-40B4-BE49-F238E27FC236}">
                <a16:creationId xmlns:a16="http://schemas.microsoft.com/office/drawing/2014/main" id="{7989045E-F029-4F83-961C-23C6E2D5E52E}"/>
              </a:ext>
            </a:extLst>
          </p:cNvPr>
          <p:cNvSpPr/>
          <p:nvPr/>
        </p:nvSpPr>
        <p:spPr bwMode="auto">
          <a:xfrm>
            <a:off x="7157721" y="3317165"/>
            <a:ext cx="2090269" cy="252293"/>
          </a:xfrm>
          <a:prstGeom prst="rightArrow">
            <a:avLst/>
          </a:prstGeom>
          <a:solidFill>
            <a:schemeClr val="accent1">
              <a:alpha val="48000"/>
            </a:schemeClr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D8ED051A-1E47-40CE-A381-92AF13984A4A}"/>
                  </a:ext>
                </a:extLst>
              </p:cNvPr>
              <p:cNvSpPr txBox="1"/>
              <p:nvPr/>
            </p:nvSpPr>
            <p:spPr>
              <a:xfrm>
                <a:off x="0" y="5019729"/>
                <a:ext cx="8789270" cy="171053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tabLst>
                    <a:tab pos="4231005" algn="l"/>
                  </a:tabLst>
                </a:pPr>
                <a:r>
                  <a:rPr lang="ru-RU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Алгоритм поиска минимума функции качества.</a:t>
                </a:r>
                <a:endParaRPr lang="ru-RU" sz="14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342900" lvl="0" indent="-342900" algn="just"/>
                <a:r>
                  <a:rPr lang="ru-RU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1. Задать начальное </a:t>
                </a:r>
                <a:r>
                  <a:rPr lang="ru-RU" sz="16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значение </a:t>
                </a:r>
                <a:r>
                  <a:rPr lang="el-GR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Θ</a:t>
                </a:r>
                <a:r>
                  <a:rPr lang="ru-RU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случайным образом. </a:t>
                </a:r>
                <a:endParaRPr lang="ru-RU" sz="14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342900" indent="-342900" algn="just"/>
                <a:r>
                  <a:rPr lang="ru-RU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2. Рассчитать </a:t>
                </a:r>
                <a14:m>
                  <m:oMath xmlns:m="http://schemas.openxmlformats.org/officeDocument/2006/math">
                    <m:r>
                      <a:rPr lang="ru-RU" sz="1600" i="1">
                        <a:latin typeface="Cambria Math" panose="02040503050406030204" pitchFamily="18" charset="0"/>
                      </a:rPr>
                      <m:t>𝐻</m:t>
                    </m:r>
                    <m:r>
                      <a:rPr lang="ru-RU" sz="1600">
                        <a:latin typeface="Cambria Math" panose="02040503050406030204" pitchFamily="18" charset="0"/>
                      </a:rPr>
                      <m:t>=</m:t>
                    </m:r>
                    <m:r>
                      <a:rPr lang="ru-RU" sz="1600" i="1">
                        <a:latin typeface="Cambria Math" panose="02040503050406030204" pitchFamily="18" charset="0"/>
                      </a:rPr>
                      <m:t>𝑋</m:t>
                    </m:r>
                    <m:r>
                      <m:rPr>
                        <m:sty m:val="p"/>
                      </m:rPr>
                      <a:rPr lang="ru-RU" sz="1600">
                        <a:latin typeface="Cambria Math" panose="02040503050406030204" pitchFamily="18" charset="0"/>
                      </a:rPr>
                      <m:t>Θ</m:t>
                    </m:r>
                  </m:oMath>
                </a14:m>
                <a:r>
                  <a:rPr lang="ru-RU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и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ru-RU" sz="1600" smtClean="0">
                        <a:latin typeface="Cambria Math" panose="02040503050406030204" pitchFamily="18" charset="0"/>
                      </a:rPr>
                      <m:t>∇</m:t>
                    </m:r>
                    <m:r>
                      <a:rPr lang="ru-RU" sz="1600" smtClean="0">
                        <a:latin typeface="Cambria Math" panose="02040503050406030204" pitchFamily="18" charset="0"/>
                      </a:rPr>
                      <m:t>𝐽</m:t>
                    </m:r>
                    <m:r>
                      <a:rPr lang="ru-RU" sz="160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ru-RU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sz="160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ru-RU" sz="1600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sSup>
                      <m:sSupPr>
                        <m:ctrlPr>
                          <a:rPr lang="ru-RU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sz="160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ru-RU" sz="160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d>
                      <m:dPr>
                        <m:ctrlPr>
                          <a:rPr lang="ru-RU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u-RU" sz="1600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ru-RU" sz="160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ru-RU" sz="160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</m:oMath>
                </a14:m>
                <a:r>
                  <a:rPr lang="ru-RU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. </a:t>
                </a:r>
                <a:endParaRPr lang="ru-RU" sz="14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342900" lvl="0" indent="-342900" algn="just"/>
                <a:r>
                  <a:rPr lang="ru-RU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3. Найти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ru-RU" sz="16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l-G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Θ</m:t>
                        </m:r>
                      </m:e>
                      <m:sub/>
                      <m:sup>
                        <m:r>
                          <a:rPr lang="ru-RU" sz="16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𝐻</m:t>
                        </m:r>
                      </m:sup>
                    </m:sSubSup>
                    <m:r>
                      <a:rPr lang="ru-RU" sz="1600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ru-RU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ru-RU" sz="16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l-G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Θ</m:t>
                        </m:r>
                      </m:e>
                      <m:sub/>
                      <m:sup>
                        <m:r>
                          <a:rPr lang="ru-RU" sz="16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𝐻</m:t>
                        </m:r>
                      </m:sup>
                    </m:sSubSup>
                    <m:r>
                      <a:rPr lang="ru-RU" sz="1600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=</m:t>
                    </m:r>
                    <m:sSubSup>
                      <m:sSubSupPr>
                        <m:ctrlPr>
                          <a:rPr lang="ru-RU" sz="16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l-G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Θ</m:t>
                        </m:r>
                      </m:e>
                      <m:sub/>
                      <m:sup>
                        <m:r>
                          <a:rPr lang="ru-RU" sz="1600" b="0" i="1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С</m:t>
                        </m:r>
                      </m:sup>
                    </m:sSubSup>
                    <m:r>
                      <a:rPr lang="ru-RU" sz="1600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−</m:t>
                    </m:r>
                    <m:r>
                      <a:rPr lang="ru-RU" sz="1600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𝛼</m:t>
                    </m:r>
                    <m:r>
                      <m:rPr>
                        <m:sty m:val="p"/>
                      </m:rPr>
                      <a:rPr lang="ru-RU" sz="1600">
                        <a:latin typeface="Cambria Math" panose="02040503050406030204" pitchFamily="18" charset="0"/>
                      </a:rPr>
                      <m:t>∇</m:t>
                    </m:r>
                    <m:r>
                      <a:rPr lang="ru-RU" sz="1600" i="1"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ru-RU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.</a:t>
                </a:r>
                <a:endParaRPr lang="ru-RU" sz="14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342900" lvl="0" indent="-342900" algn="just"/>
                <a:r>
                  <a:rPr lang="ru-RU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4. Повторять пункты 2-3 до </a:t>
                </a:r>
                <a:r>
                  <a:rPr lang="ru-RU" sz="16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выполнения одного из условий</a:t>
                </a:r>
                <a:r>
                  <a:rPr lang="ru-RU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𝐽</m:t>
                        </m:r>
                      </m:e>
                      <m:sup>
                        <m:r>
                          <a:rPr lang="ru-RU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Н</m:t>
                        </m:r>
                      </m:sup>
                    </m:sSup>
                    <m:r>
                      <a:rPr lang="ru-RU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−</m:t>
                    </m:r>
                    <m:sSup>
                      <m:sSupPr>
                        <m:ctrlPr>
                          <a:rPr lang="ru-RU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𝐽</m:t>
                        </m:r>
                      </m:e>
                      <m:sup>
                        <m:r>
                          <a:rPr lang="ru-RU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С</m:t>
                        </m:r>
                      </m:sup>
                    </m:sSup>
                    <m:r>
                      <a:rPr lang="ru-RU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&lt;</m:t>
                    </m:r>
                    <m:r>
                      <a:rPr lang="en-US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𝛿</m:t>
                    </m:r>
                  </m:oMath>
                </a14:m>
                <a:r>
                  <a:rPr lang="ru-RU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, #итер. &gt;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ru-RU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. </a:t>
                </a:r>
                <a:endParaRPr lang="ru-RU" sz="14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r>
                  <a:rPr lang="ru-RU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5. Вывод результатов: </a:t>
                </a:r>
                <a:r>
                  <a:rPr lang="el-GR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Θ</a:t>
                </a:r>
                <a:r>
                  <a:rPr lang="ru-RU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.</a:t>
                </a:r>
                <a:endParaRPr lang="ru-RU" sz="1600" dirty="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D8ED051A-1E47-40CE-A381-92AF13984A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019729"/>
                <a:ext cx="8789270" cy="1710533"/>
              </a:xfrm>
              <a:prstGeom prst="rect">
                <a:avLst/>
              </a:prstGeom>
              <a:blipFill>
                <a:blip r:embed="rId13"/>
                <a:stretch>
                  <a:fillRect l="-347" t="-1068" b="-320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" name="Рукописный ввод 1">
                <a:extLst>
                  <a:ext uri="{FF2B5EF4-FFF2-40B4-BE49-F238E27FC236}">
                    <a16:creationId xmlns:a16="http://schemas.microsoft.com/office/drawing/2014/main" id="{319E5DF9-EF62-476E-9EE8-03727AB32FC4}"/>
                  </a:ext>
                </a:extLst>
              </p14:cNvPr>
              <p14:cNvContentPartPr/>
              <p14:nvPr/>
            </p14:nvContentPartPr>
            <p14:xfrm>
              <a:off x="4944240" y="3038760"/>
              <a:ext cx="3644280" cy="1710000"/>
            </p14:xfrm>
          </p:contentPart>
        </mc:Choice>
        <mc:Fallback xmlns="">
          <p:pic>
            <p:nvPicPr>
              <p:cNvPr id="2" name="Рукописный ввод 1">
                <a:extLst>
                  <a:ext uri="{FF2B5EF4-FFF2-40B4-BE49-F238E27FC236}">
                    <a16:creationId xmlns:a16="http://schemas.microsoft.com/office/drawing/2014/main" id="{319E5DF9-EF62-476E-9EE8-03727AB32FC4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934880" y="3029400"/>
                <a:ext cx="3663000" cy="1728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460550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237B8B92-083E-4365-87FD-30A3E18265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4248150"/>
            <a:ext cx="4572000" cy="2609850"/>
          </a:xfrm>
          <a:prstGeom prst="rect">
            <a:avLst/>
          </a:prstGeom>
        </p:spPr>
      </p:pic>
      <p:sp>
        <p:nvSpPr>
          <p:cNvPr id="54" name="Прямоугольник 53">
            <a:extLst>
              <a:ext uri="{FF2B5EF4-FFF2-40B4-BE49-F238E27FC236}">
                <a16:creationId xmlns:a16="http://schemas.microsoft.com/office/drawing/2014/main" id="{4A103C13-0E6E-47D4-8CCB-82D81AB3FC18}"/>
              </a:ext>
            </a:extLst>
          </p:cNvPr>
          <p:cNvSpPr/>
          <p:nvPr/>
        </p:nvSpPr>
        <p:spPr>
          <a:xfrm>
            <a:off x="3209339" y="654239"/>
            <a:ext cx="6483928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ru-RU" sz="1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Control systems based on Reinforcement Learning (RL)</a:t>
            </a:r>
          </a:p>
          <a:p>
            <a:pPr algn="just"/>
            <a:r>
              <a:rPr lang="en-US" altLang="ru-RU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Control or decision process:</a:t>
            </a:r>
            <a:r>
              <a:rPr lang="en-US" alt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at each time step, the controller (</a:t>
            </a:r>
            <a:r>
              <a:rPr lang="en-US" altLang="ru-RU" sz="1600" dirty="0">
                <a:solidFill>
                  <a:srgbClr val="33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agent</a:t>
            </a:r>
            <a:r>
              <a:rPr lang="en-US" alt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receives feedback from the system (</a:t>
            </a:r>
            <a:r>
              <a:rPr lang="en-US" altLang="ru-RU" sz="1600" dirty="0">
                <a:solidFill>
                  <a:srgbClr val="33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environment</a:t>
            </a:r>
            <a:r>
              <a:rPr lang="en-US" alt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in the form of a </a:t>
            </a:r>
            <a:r>
              <a:rPr lang="en-US" altLang="ru-RU" sz="1600" dirty="0">
                <a:solidFill>
                  <a:srgbClr val="33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state</a:t>
            </a:r>
            <a:r>
              <a:rPr lang="en-US" alt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signal, and takes an action in response. We supposed that current </a:t>
            </a:r>
            <a:r>
              <a:rPr lang="en-US" altLang="ru-RU" sz="1600" dirty="0">
                <a:solidFill>
                  <a:srgbClr val="33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state</a:t>
            </a:r>
            <a:r>
              <a:rPr lang="en-US" alt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completely characterizes the state of the system (</a:t>
            </a:r>
            <a:r>
              <a:rPr lang="en-US" altLang="ru-RU" sz="16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Markov decision process</a:t>
            </a:r>
            <a:r>
              <a:rPr lang="en-US" alt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</a:p>
          <a:p>
            <a:pPr algn="just"/>
            <a:r>
              <a:rPr lang="en-US" altLang="ru-RU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main problem</a:t>
            </a:r>
            <a:r>
              <a:rPr lang="en-US" alt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that the correct </a:t>
            </a:r>
            <a:r>
              <a:rPr lang="en-US" altLang="ru-RU" sz="1600" dirty="0">
                <a:solidFill>
                  <a:srgbClr val="33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actions</a:t>
            </a:r>
            <a:r>
              <a:rPr lang="en-US" alt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are unknown sometimes.</a:t>
            </a:r>
          </a:p>
          <a:p>
            <a:pPr algn="just"/>
            <a:r>
              <a:rPr lang="en-US" altLang="ru-RU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main idea</a:t>
            </a:r>
            <a:r>
              <a:rPr lang="en-US" alt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to learn </a:t>
            </a:r>
            <a:r>
              <a:rPr lang="en-US" altLang="ru-RU" sz="1600" dirty="0">
                <a:solidFill>
                  <a:srgbClr val="33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agent </a:t>
            </a:r>
            <a:r>
              <a:rPr lang="en-US" alt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after the event, giving him higher </a:t>
            </a:r>
            <a:r>
              <a:rPr lang="en-US" altLang="ru-RU" sz="1600" dirty="0">
                <a:solidFill>
                  <a:srgbClr val="33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reward</a:t>
            </a:r>
            <a:r>
              <a:rPr lang="en-US" alt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the better </a:t>
            </a:r>
            <a:r>
              <a:rPr lang="en-US" altLang="ru-RU" sz="1600" dirty="0">
                <a:solidFill>
                  <a:srgbClr val="33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actions.</a:t>
            </a:r>
            <a:endParaRPr lang="ru-RU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Rectangle 2">
            <a:extLst>
              <a:ext uri="{FF2B5EF4-FFF2-40B4-BE49-F238E27FC236}">
                <a16:creationId xmlns:a16="http://schemas.microsoft.com/office/drawing/2014/main" id="{2D87EB35-97A8-48E5-B514-5965DFCC0C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11751" y="2858307"/>
            <a:ext cx="2180497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algn="ctr" eaLnBrk="0" hangingPunct="0"/>
            <a:r>
              <a:rPr lang="en-US" sz="1200" dirty="0">
                <a:solidFill>
                  <a:srgbClr val="002060"/>
                </a:solidFill>
                <a:latin typeface="Arial" pitchFamily="34" charset="0"/>
                <a:cs typeface="Arial" pitchFamily="34" charset="0"/>
                <a:hlinkClick r:id="rId4"/>
              </a:rPr>
              <a:t>RL scenario</a:t>
            </a:r>
            <a:endParaRPr lang="ru-RU" altLang="ru-RU" sz="1200" dirty="0">
              <a:solidFill>
                <a:srgbClr val="00206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DD40D3-CD40-4803-8F87-27C2E867D99C}"/>
              </a:ext>
            </a:extLst>
          </p:cNvPr>
          <p:cNvSpPr txBox="1"/>
          <p:nvPr/>
        </p:nvSpPr>
        <p:spPr>
          <a:xfrm>
            <a:off x="1422999" y="2720735"/>
            <a:ext cx="2156604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Environment</a:t>
            </a:r>
            <a:endParaRPr lang="ru-RU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0F393B0F-E0C8-4C4D-AF0B-BC1F3F88E95A}"/>
              </a:ext>
            </a:extLst>
          </p:cNvPr>
          <p:cNvSpPr txBox="1"/>
          <p:nvPr/>
        </p:nvSpPr>
        <p:spPr>
          <a:xfrm>
            <a:off x="1425770" y="3770909"/>
            <a:ext cx="2156604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Agent</a:t>
            </a:r>
            <a:endParaRPr lang="ru-RU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Соединитель: изогнутый 5">
            <a:extLst>
              <a:ext uri="{FF2B5EF4-FFF2-40B4-BE49-F238E27FC236}">
                <a16:creationId xmlns:a16="http://schemas.microsoft.com/office/drawing/2014/main" id="{EC2DBC62-11B4-4196-94C7-3904D4637C52}"/>
              </a:ext>
            </a:extLst>
          </p:cNvPr>
          <p:cNvCxnSpPr>
            <a:cxnSpLocks/>
            <a:stCxn id="3" idx="1"/>
            <a:endCxn id="56" idx="1"/>
          </p:cNvCxnSpPr>
          <p:nvPr/>
        </p:nvCxnSpPr>
        <p:spPr>
          <a:xfrm rot="10800000" flipH="1" flipV="1">
            <a:off x="1422998" y="2905401"/>
            <a:ext cx="2771" cy="1050174"/>
          </a:xfrm>
          <a:prstGeom prst="curvedConnector3">
            <a:avLst>
              <a:gd name="adj1" fmla="val -1718693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3BBCA491-7D5A-4EC8-A8A4-16F670D6E04F}"/>
                  </a:ext>
                </a:extLst>
              </p:cNvPr>
              <p:cNvSpPr/>
              <p:nvPr/>
            </p:nvSpPr>
            <p:spPr>
              <a:xfrm>
                <a:off x="608333" y="3234809"/>
                <a:ext cx="4370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ru-RU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ru-RU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ru-RU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3BBCA491-7D5A-4EC8-A8A4-16F670D6E0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333" y="3234809"/>
                <a:ext cx="43704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7" name="Соединитель: изогнутый 56">
            <a:extLst>
              <a:ext uri="{FF2B5EF4-FFF2-40B4-BE49-F238E27FC236}">
                <a16:creationId xmlns:a16="http://schemas.microsoft.com/office/drawing/2014/main" id="{D697AC67-40CD-46FE-9ED4-B7C14422CE05}"/>
              </a:ext>
            </a:extLst>
          </p:cNvPr>
          <p:cNvCxnSpPr>
            <a:cxnSpLocks/>
            <a:stCxn id="56" idx="3"/>
            <a:endCxn id="3" idx="3"/>
          </p:cNvCxnSpPr>
          <p:nvPr/>
        </p:nvCxnSpPr>
        <p:spPr>
          <a:xfrm flipH="1" flipV="1">
            <a:off x="3579603" y="2905401"/>
            <a:ext cx="2771" cy="1050174"/>
          </a:xfrm>
          <a:prstGeom prst="curvedConnector3">
            <a:avLst>
              <a:gd name="adj1" fmla="val -1856189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Прямоугольник 57">
                <a:extLst>
                  <a:ext uri="{FF2B5EF4-FFF2-40B4-BE49-F238E27FC236}">
                    <a16:creationId xmlns:a16="http://schemas.microsoft.com/office/drawing/2014/main" id="{B1249089-2405-485E-8A4B-076B89C7578A}"/>
                  </a:ext>
                </a:extLst>
              </p:cNvPr>
              <p:cNvSpPr/>
              <p:nvPr/>
            </p:nvSpPr>
            <p:spPr>
              <a:xfrm>
                <a:off x="3710308" y="3234809"/>
                <a:ext cx="47121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ru-RU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ru-RU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ru-RU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58" name="Прямоугольник 57">
                <a:extLst>
                  <a:ext uri="{FF2B5EF4-FFF2-40B4-BE49-F238E27FC236}">
                    <a16:creationId xmlns:a16="http://schemas.microsoft.com/office/drawing/2014/main" id="{B1249089-2405-485E-8A4B-076B89C757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0308" y="3234809"/>
                <a:ext cx="471218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Соединитель: изогнутый 58">
            <a:extLst>
              <a:ext uri="{FF2B5EF4-FFF2-40B4-BE49-F238E27FC236}">
                <a16:creationId xmlns:a16="http://schemas.microsoft.com/office/drawing/2014/main" id="{5311A983-D553-4EB6-9BC5-EFD7BA8F15FB}"/>
              </a:ext>
            </a:extLst>
          </p:cNvPr>
          <p:cNvCxnSpPr>
            <a:cxnSpLocks/>
            <a:stCxn id="3" idx="1"/>
            <a:endCxn id="56" idx="1"/>
          </p:cNvCxnSpPr>
          <p:nvPr/>
        </p:nvCxnSpPr>
        <p:spPr>
          <a:xfrm rot="10800000" flipH="1" flipV="1">
            <a:off x="1422998" y="2905401"/>
            <a:ext cx="2771" cy="1050174"/>
          </a:xfrm>
          <a:prstGeom prst="curvedConnector3">
            <a:avLst>
              <a:gd name="adj1" fmla="val -9280946"/>
            </a:avLst>
          </a:prstGeom>
          <a:ln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Прямоугольник 59">
                <a:extLst>
                  <a:ext uri="{FF2B5EF4-FFF2-40B4-BE49-F238E27FC236}">
                    <a16:creationId xmlns:a16="http://schemas.microsoft.com/office/drawing/2014/main" id="{F9C90C88-B9A6-428F-A04E-0C24F0F0916C}"/>
                  </a:ext>
                </a:extLst>
              </p:cNvPr>
              <p:cNvSpPr/>
              <p:nvPr/>
            </p:nvSpPr>
            <p:spPr>
              <a:xfrm>
                <a:off x="875033" y="3244334"/>
                <a:ext cx="40895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ru-RU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ru-RU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ru-RU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60" name="Прямоугольник 59">
                <a:extLst>
                  <a:ext uri="{FF2B5EF4-FFF2-40B4-BE49-F238E27FC236}">
                    <a16:creationId xmlns:a16="http://schemas.microsoft.com/office/drawing/2014/main" id="{F9C90C88-B9A6-428F-A04E-0C24F0F091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033" y="3244334"/>
                <a:ext cx="408958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" name="Соединитель: изогнутый 60">
            <a:extLst>
              <a:ext uri="{FF2B5EF4-FFF2-40B4-BE49-F238E27FC236}">
                <a16:creationId xmlns:a16="http://schemas.microsoft.com/office/drawing/2014/main" id="{D46A2B2E-C8BE-472D-9117-7956F67C6B42}"/>
              </a:ext>
            </a:extLst>
          </p:cNvPr>
          <p:cNvCxnSpPr>
            <a:cxnSpLocks/>
            <a:stCxn id="3" idx="1"/>
            <a:endCxn id="56" idx="1"/>
          </p:cNvCxnSpPr>
          <p:nvPr/>
        </p:nvCxnSpPr>
        <p:spPr>
          <a:xfrm rot="10800000" flipH="1" flipV="1">
            <a:off x="1422998" y="2905401"/>
            <a:ext cx="2771" cy="1050174"/>
          </a:xfrm>
          <a:prstGeom prst="curvedConnector3">
            <a:avLst>
              <a:gd name="adj1" fmla="val -37720462"/>
            </a:avLst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Прямоугольник 61">
                <a:extLst>
                  <a:ext uri="{FF2B5EF4-FFF2-40B4-BE49-F238E27FC236}">
                    <a16:creationId xmlns:a16="http://schemas.microsoft.com/office/drawing/2014/main" id="{F508FA39-13E9-4922-8C5E-D33800D0D01B}"/>
                  </a:ext>
                </a:extLst>
              </p:cNvPr>
              <p:cNvSpPr/>
              <p:nvPr/>
            </p:nvSpPr>
            <p:spPr>
              <a:xfrm>
                <a:off x="0" y="2768084"/>
                <a:ext cx="6566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ru-RU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ru-RU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ru-RU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ru-RU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62" name="Прямоугольник 61">
                <a:extLst>
                  <a:ext uri="{FF2B5EF4-FFF2-40B4-BE49-F238E27FC236}">
                    <a16:creationId xmlns:a16="http://schemas.microsoft.com/office/drawing/2014/main" id="{F508FA39-13E9-4922-8C5E-D33800D0D0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768084"/>
                <a:ext cx="656655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5" name="Рисунок 74">
            <a:extLst>
              <a:ext uri="{FF2B5EF4-FFF2-40B4-BE49-F238E27FC236}">
                <a16:creationId xmlns:a16="http://schemas.microsoft.com/office/drawing/2014/main" id="{E539A629-A7BE-4AF0-9B12-2955322E9D0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4257675"/>
            <a:ext cx="7124700" cy="2600325"/>
          </a:xfrm>
          <a:prstGeom prst="rect">
            <a:avLst/>
          </a:prstGeom>
        </p:spPr>
      </p:pic>
      <p:sp>
        <p:nvSpPr>
          <p:cNvPr id="76" name="Прямоугольник 75">
            <a:extLst>
              <a:ext uri="{FF2B5EF4-FFF2-40B4-BE49-F238E27FC236}">
                <a16:creationId xmlns:a16="http://schemas.microsoft.com/office/drawing/2014/main" id="{EEE38CB4-4490-4AF4-9B60-A95359EF1DFA}"/>
              </a:ext>
            </a:extLst>
          </p:cNvPr>
          <p:cNvSpPr/>
          <p:nvPr/>
        </p:nvSpPr>
        <p:spPr>
          <a:xfrm>
            <a:off x="1549939" y="6403512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dirty="0">
                <a:hlinkClick r:id="rId10"/>
              </a:rPr>
              <a:t>DRL course in Stanford University School of Engineering</a:t>
            </a:r>
            <a:endParaRPr lang="ru-RU" dirty="0"/>
          </a:p>
        </p:txBody>
      </p:sp>
      <p:pic>
        <p:nvPicPr>
          <p:cNvPr id="79" name="Рисунок 78">
            <a:extLst>
              <a:ext uri="{FF2B5EF4-FFF2-40B4-BE49-F238E27FC236}">
                <a16:creationId xmlns:a16="http://schemas.microsoft.com/office/drawing/2014/main" id="{3DC39209-BF8C-4B63-94BB-02B63A27B57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0968" y="533736"/>
            <a:ext cx="2381250" cy="2305050"/>
          </a:xfrm>
          <a:prstGeom prst="rect">
            <a:avLst/>
          </a:prstGeom>
        </p:spPr>
      </p:pic>
      <p:sp>
        <p:nvSpPr>
          <p:cNvPr id="80" name="Прямоугольник 79">
            <a:extLst>
              <a:ext uri="{FF2B5EF4-FFF2-40B4-BE49-F238E27FC236}">
                <a16:creationId xmlns:a16="http://schemas.microsoft.com/office/drawing/2014/main" id="{D12E40E3-C116-4EB9-81F9-B99C9504293E}"/>
              </a:ext>
            </a:extLst>
          </p:cNvPr>
          <p:cNvSpPr/>
          <p:nvPr/>
        </p:nvSpPr>
        <p:spPr bwMode="auto">
          <a:xfrm>
            <a:off x="9632375" y="1289287"/>
            <a:ext cx="1591176" cy="69099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" name="Рукописный ввод 1">
                <a:extLst>
                  <a:ext uri="{FF2B5EF4-FFF2-40B4-BE49-F238E27FC236}">
                    <a16:creationId xmlns:a16="http://schemas.microsoft.com/office/drawing/2014/main" id="{AFE53670-DDBB-4E7B-9FCB-F3B1D82E8B22}"/>
                  </a:ext>
                </a:extLst>
              </p14:cNvPr>
              <p14:cNvContentPartPr/>
              <p14:nvPr/>
            </p14:nvContentPartPr>
            <p14:xfrm>
              <a:off x="95040" y="6208560"/>
              <a:ext cx="2116800" cy="59040"/>
            </p14:xfrm>
          </p:contentPart>
        </mc:Choice>
        <mc:Fallback xmlns="">
          <p:pic>
            <p:nvPicPr>
              <p:cNvPr id="2" name="Рукописный ввод 1">
                <a:extLst>
                  <a:ext uri="{FF2B5EF4-FFF2-40B4-BE49-F238E27FC236}">
                    <a16:creationId xmlns:a16="http://schemas.microsoft.com/office/drawing/2014/main" id="{AFE53670-DDBB-4E7B-9FCB-F3B1D82E8B22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5680" y="6199200"/>
                <a:ext cx="2135520" cy="77760"/>
              </a:xfrm>
              <a:prstGeom prst="rect">
                <a:avLst/>
              </a:prstGeom>
            </p:spPr>
          </p:pic>
        </mc:Fallback>
      </mc:AlternateContent>
      <p:sp>
        <p:nvSpPr>
          <p:cNvPr id="23" name="Прямоугольник 8">
            <a:extLst>
              <a:ext uri="{FF2B5EF4-FFF2-40B4-BE49-F238E27FC236}">
                <a16:creationId xmlns:a16="http://schemas.microsoft.com/office/drawing/2014/main" id="{9E0792AD-4724-4C70-AC59-8E2A717984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7204" y="0"/>
            <a:ext cx="929479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sz="2800" b="1" dirty="0">
                <a:solidFill>
                  <a:srgbClr val="000000"/>
                </a:solidFill>
                <a:latin typeface="Cambria" pitchFamily="18" charset="0"/>
              </a:rPr>
              <a:t>Напоминание / </a:t>
            </a:r>
            <a:r>
              <a:rPr lang="en-US" altLang="ru-RU" sz="2800" b="1" dirty="0">
                <a:solidFill>
                  <a:srgbClr val="7030A0"/>
                </a:solidFill>
                <a:latin typeface="Cambria" pitchFamily="18" charset="0"/>
              </a:rPr>
              <a:t>Contents of the previous lecture</a:t>
            </a:r>
            <a:endParaRPr lang="ru-RU" altLang="ru-RU" sz="2800" b="1" dirty="0">
              <a:solidFill>
                <a:srgbClr val="7030A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Прямоугольник 23">
                <a:extLst>
                  <a:ext uri="{FF2B5EF4-FFF2-40B4-BE49-F238E27FC236}">
                    <a16:creationId xmlns:a16="http://schemas.microsoft.com/office/drawing/2014/main" id="{0867B2B9-3C4F-42B0-A68B-A9EE8D049C93}"/>
                  </a:ext>
                </a:extLst>
              </p:cNvPr>
              <p:cNvSpPr/>
              <p:nvPr/>
            </p:nvSpPr>
            <p:spPr>
              <a:xfrm>
                <a:off x="4483671" y="2669057"/>
                <a:ext cx="5582856" cy="15696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ru-RU" altLang="ru-RU" sz="1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Характеристики  модели </a:t>
                </a:r>
                <a:r>
                  <a:rPr lang="en-US" altLang="ru-RU" sz="1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RL: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ru-RU" sz="16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ru-RU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ru-RU" sz="16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ru-RU" sz="16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(</m:t>
                    </m:r>
                    <m:sSub>
                      <m:sSubPr>
                        <m:ctrlPr>
                          <a:rPr lang="en-US" altLang="ru-RU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ru-RU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ru-RU" sz="16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ru-RU" sz="16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  <m:r>
                      <a:rPr lang="en-US" altLang="ru-RU" sz="16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−</m:t>
                    </m:r>
                    <m:r>
                      <a:rPr lang="ru-RU" altLang="ru-RU" sz="1600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состояние</m:t>
                    </m:r>
                    <m:r>
                      <a:rPr lang="ru-RU" altLang="ru-RU" sz="16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ru-RU" altLang="ru-RU" sz="16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среды </m:t>
                    </m:r>
                    <m:d>
                      <m:dPr>
                        <m:ctrlPr>
                          <a:rPr lang="ru-RU" altLang="ru-RU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ru-RU" sz="1600" b="0" i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state</m:t>
                        </m:r>
                      </m:e>
                    </m:d>
                    <m:r>
                      <a:rPr lang="en-US" altLang="ru-RU" sz="16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ru-RU" altLang="ru-RU" sz="16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в момент времени</m:t>
                    </m:r>
                  </m:oMath>
                </a14:m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ru-RU" sz="1600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ru-RU" sz="1600" i="1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endParaRPr lang="ru-RU" altLang="ru-RU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ru-RU" sz="16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ru-RU" sz="1600" b="0" i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A</m:t>
                        </m:r>
                      </m:e>
                      <m:sub>
                        <m:r>
                          <a:rPr lang="en-US" altLang="ru-RU" sz="16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ru-RU" sz="16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ru-RU" sz="16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ru-RU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ru-RU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ru-RU" sz="16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ru-RU" sz="16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  <m:r>
                      <a:rPr lang="en-US" altLang="ru-RU" sz="16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r>
                      <a:rPr lang="ru-RU" altLang="ru-RU" sz="16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действие</m:t>
                    </m:r>
                    <m:r>
                      <a:rPr lang="ru-RU" altLang="ru-RU" sz="1600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агента </m:t>
                    </m:r>
                    <m:d>
                      <m:dPr>
                        <m:ctrlPr>
                          <a:rPr lang="ru-RU" altLang="ru-RU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ru-RU" sz="1600" b="0" i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action</m:t>
                        </m:r>
                      </m:e>
                    </m:d>
                    <m:r>
                      <a:rPr lang="en-US" altLang="ru-RU" sz="1600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ru-RU" altLang="ru-RU" sz="1600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в момент времени</m:t>
                    </m:r>
                  </m:oMath>
                </a14:m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ru-RU" sz="16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altLang="ru-RU" sz="1600" b="0" dirty="0">
                    <a:latin typeface="Times New Roman" panose="02020603050405020304" pitchFamily="18" charset="0"/>
                  </a:rPr>
                  <a:t>;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ru-RU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ru-RU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ru-RU" sz="16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ru-RU" sz="16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−</m:t>
                    </m:r>
                    <m:r>
                      <a:rPr lang="ru-RU" altLang="ru-RU" sz="16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награда </m:t>
                    </m:r>
                    <m:r>
                      <a:rPr lang="ru-RU" altLang="ru-RU" sz="16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агент</m:t>
                    </m:r>
                    <m:r>
                      <a:rPr lang="ru-RU" altLang="ru-RU" sz="16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а</m:t>
                    </m:r>
                    <m:r>
                      <a:rPr lang="ru-RU" altLang="ru-RU" sz="16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d>
                      <m:dPr>
                        <m:ctrlPr>
                          <a:rPr lang="ru-RU" altLang="ru-RU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ru-RU" sz="160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reward</m:t>
                        </m:r>
                      </m:e>
                    </m:d>
                    <m:r>
                      <a:rPr lang="en-US" altLang="ru-RU" sz="16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ru-RU" altLang="ru-RU" sz="16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в момент времени</m:t>
                    </m:r>
                  </m:oMath>
                </a14:m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ru-RU" sz="1600" i="1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;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ru-RU" sz="16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ru-RU" sz="16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𝑔</m:t>
                        </m:r>
                      </m:e>
                      <m:sub>
                        <m:r>
                          <a:rPr lang="en-US" altLang="ru-RU" sz="16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ru-RU" sz="16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ru-RU" sz="16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ru-RU" sz="16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ru-RU" sz="16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ru-RU" sz="16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ru-RU" sz="16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ru-RU" sz="16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𝛾</m:t>
                        </m:r>
                        <m:r>
                          <a:rPr lang="en-US" altLang="ru-RU" sz="16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ru-RU" sz="16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en-US" altLang="ru-RU" sz="16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en-US" altLang="ru-RU" sz="16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ru-RU" sz="16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ru-RU" sz="16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sSup>
                          <m:sSupPr>
                            <m:ctrlPr>
                              <a:rPr lang="en-US" altLang="ru-RU" sz="16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ru-RU" sz="16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𝛾</m:t>
                            </m:r>
                          </m:e>
                          <m:sup>
                            <m:r>
                              <a:rPr lang="en-US" altLang="ru-RU" sz="16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ru-RU" sz="16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ru-RU" sz="16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en-US" altLang="ru-RU" sz="16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en-US" altLang="ru-RU" sz="16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altLang="ru-RU" sz="16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+…</m:t>
                    </m:r>
                  </m:oMath>
                </a14:m>
                <a:r>
                  <a:rPr lang="ru-RU" altLang="ru-RU" sz="1600" dirty="0">
                    <a:solidFill>
                      <a:srgbClr val="00206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ru-RU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 </a:t>
                </a:r>
                <a:r>
                  <a:rPr lang="ru-RU" altLang="ru-RU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будущая награда (</a:t>
                </a:r>
                <a:r>
                  <a:rPr lang="en-US" altLang="ru-RU" sz="1600" dirty="0">
                    <a:solidFill>
                      <a:srgbClr val="7030A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return</a:t>
                </a:r>
                <a:r>
                  <a:rPr lang="en-US" altLang="ru-RU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r>
                  <a:rPr lang="ru-RU" altLang="ru-RU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;</a:t>
                </a:r>
              </a:p>
              <a:p>
                <a14:m>
                  <m:oMath xmlns:m="http://schemas.openxmlformats.org/officeDocument/2006/math">
                    <m:r>
                      <a:rPr lang="en-US" altLang="ru-RU" sz="160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𝛾</m:t>
                    </m:r>
                  </m:oMath>
                </a14:m>
                <a:r>
                  <a:rPr lang="ru-RU" altLang="ru-RU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ru-RU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 </a:t>
                </a:r>
                <a:r>
                  <a:rPr lang="ru-RU" altLang="ru-RU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дисконт (</a:t>
                </a:r>
                <a:r>
                  <a:rPr lang="en-US" altLang="ru-RU" sz="1600" dirty="0">
                    <a:solidFill>
                      <a:srgbClr val="7030A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discount</a:t>
                </a:r>
                <a:r>
                  <a:rPr lang="en-US" altLang="ru-RU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r>
                  <a:rPr lang="ru-RU" altLang="ru-RU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24" name="Прямоугольник 23">
                <a:extLst>
                  <a:ext uri="{FF2B5EF4-FFF2-40B4-BE49-F238E27FC236}">
                    <a16:creationId xmlns:a16="http://schemas.microsoft.com/office/drawing/2014/main" id="{0867B2B9-3C4F-42B0-A68B-A9EE8D049C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3671" y="2669057"/>
                <a:ext cx="5582856" cy="1569660"/>
              </a:xfrm>
              <a:prstGeom prst="rect">
                <a:avLst/>
              </a:prstGeom>
              <a:blipFill>
                <a:blip r:embed="rId16"/>
                <a:stretch>
                  <a:fillRect l="-656" t="-1167" b="-428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4" name="Рукописный ввод 3">
                <a:extLst>
                  <a:ext uri="{FF2B5EF4-FFF2-40B4-BE49-F238E27FC236}">
                    <a16:creationId xmlns:a16="http://schemas.microsoft.com/office/drawing/2014/main" id="{D97DEE51-63F0-4706-A343-A69905C5FDB7}"/>
                  </a:ext>
                </a:extLst>
              </p14:cNvPr>
              <p14:cNvContentPartPr/>
              <p14:nvPr/>
            </p14:nvContentPartPr>
            <p14:xfrm>
              <a:off x="4526280" y="3977640"/>
              <a:ext cx="391680" cy="14400"/>
            </p14:xfrm>
          </p:contentPart>
        </mc:Choice>
        <mc:Fallback xmlns="">
          <p:pic>
            <p:nvPicPr>
              <p:cNvPr id="4" name="Рукописный ввод 3">
                <a:extLst>
                  <a:ext uri="{FF2B5EF4-FFF2-40B4-BE49-F238E27FC236}">
                    <a16:creationId xmlns:a16="http://schemas.microsoft.com/office/drawing/2014/main" id="{D97DEE51-63F0-4706-A343-A69905C5FDB7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4516920" y="3968280"/>
                <a:ext cx="410400" cy="33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404170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3" name="Прямоугольник 8">
                <a:extLst>
                  <a:ext uri="{FF2B5EF4-FFF2-40B4-BE49-F238E27FC236}">
                    <a16:creationId xmlns:a16="http://schemas.microsoft.com/office/drawing/2014/main" id="{8BB26C8F-E883-41DB-B423-2304DEE844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12014" y="570116"/>
                <a:ext cx="9279986" cy="2629181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  <a:alpha val="20000"/>
                </a:schemeClr>
              </a:solidFill>
              <a:ln>
                <a:noFill/>
              </a:ln>
            </p:spPr>
            <p:txBody>
              <a:bodyPr wrap="square" numCol="1">
                <a:spAutoFit/>
              </a:bodyPr>
              <a:lstStyle>
                <a:lvl1pPr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algn="just"/>
                <a:r>
                  <a:rPr lang="ru-RU" altLang="ru-RU" b="1" dirty="0"/>
                  <a:t>Основная идея: </a:t>
                </a:r>
                <a:r>
                  <a:rPr lang="ru-RU" altLang="ru-RU" dirty="0"/>
                  <a:t>на основании результатов исследования окружающей среды (</a:t>
                </a:r>
                <a:r>
                  <a:rPr lang="en-US" altLang="ru-RU" dirty="0">
                    <a:solidFill>
                      <a:srgbClr val="7030A0"/>
                    </a:solidFill>
                  </a:rPr>
                  <a:t>environment</a:t>
                </a:r>
                <a:r>
                  <a:rPr lang="ru-RU" altLang="ru-RU" dirty="0"/>
                  <a:t>)</a:t>
                </a:r>
                <a:r>
                  <a:rPr lang="en-US" altLang="ru-RU" dirty="0"/>
                  <a:t> </a:t>
                </a:r>
                <a:r>
                  <a:rPr lang="ru-RU" altLang="ru-RU" dirty="0"/>
                  <a:t>обучить модель (</a:t>
                </a:r>
                <a:r>
                  <a:rPr lang="en-US" altLang="ru-RU" dirty="0">
                    <a:solidFill>
                      <a:srgbClr val="7030A0"/>
                    </a:solidFill>
                  </a:rPr>
                  <a:t>critic</a:t>
                </a:r>
                <a:r>
                  <a:rPr lang="ru-RU" altLang="ru-RU" dirty="0"/>
                  <a:t>), которая при данных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altLang="ru-RU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ru-RU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ru-RU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ru-RU" altLang="ru-RU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altLang="ru-RU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ru-RU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ru-RU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ru-RU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ru-RU" altLang="ru-RU" dirty="0"/>
                  <a:t>предсказывает будущую награду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ru-RU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ru-RU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𝑔</m:t>
                        </m:r>
                      </m:e>
                      <m:sub>
                        <m:r>
                          <a:rPr lang="en-US" altLang="ru-RU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ru-RU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ru-RU" altLang="ru-RU" dirty="0"/>
                  <a:t>для любого возможного действия</a:t>
                </a:r>
                <a14:m>
                  <m:oMath xmlns:m="http://schemas.openxmlformats.org/officeDocument/2006/math">
                    <m:r>
                      <a:rPr lang="en-US" altLang="ru-RU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sSub>
                      <m:sSubPr>
                        <m:ctrlPr>
                          <a:rPr lang="ru-RU" altLang="ru-RU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ru-RU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ru-RU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ru-RU" altLang="ru-RU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ru-RU" altLang="ru-RU" dirty="0"/>
                  <a:t>. Тогда агенту </a:t>
                </a:r>
                <a:r>
                  <a:rPr lang="en-US" altLang="ru-RU" dirty="0"/>
                  <a:t>(</a:t>
                </a:r>
                <a:r>
                  <a:rPr lang="en-US" altLang="ru-RU" dirty="0">
                    <a:solidFill>
                      <a:srgbClr val="7030A0"/>
                    </a:solidFill>
                  </a:rPr>
                  <a:t>agent</a:t>
                </a:r>
                <a:r>
                  <a:rPr lang="en-US" altLang="ru-RU" dirty="0"/>
                  <a:t>) </a:t>
                </a:r>
                <a:r>
                  <a:rPr lang="ru-RU" altLang="ru-RU" dirty="0"/>
                  <a:t>при данных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altLang="ru-RU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ru-RU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ru-RU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ru-RU" altLang="ru-RU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altLang="ru-RU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ru-RU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ru-RU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ru-RU" altLang="ru-RU" dirty="0"/>
                  <a:t> из множества возможных дальнейших действий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altLang="ru-RU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ru-RU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ru-RU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ru-RU" altLang="ru-RU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ru-RU" altLang="ru-RU" dirty="0"/>
                  <a:t>, следует предпринимать то, которое приведет к наибольшей будущей награде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ru-RU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ru-RU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𝑔</m:t>
                        </m:r>
                      </m:e>
                      <m:sub>
                        <m:r>
                          <a:rPr lang="en-US" altLang="ru-RU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ru-RU" altLang="ru-RU" dirty="0"/>
                  <a:t>. </a:t>
                </a:r>
                <a:endParaRPr lang="ru-RU" altLang="ru-RU" b="1" dirty="0"/>
              </a:p>
              <a:p>
                <a:pPr algn="just"/>
                <a:r>
                  <a:rPr lang="ru-RU" altLang="ru-RU" b="1" dirty="0"/>
                  <a:t>Формализация. </a:t>
                </a:r>
                <a:r>
                  <a:rPr lang="ru-RU" altLang="ru-RU" dirty="0"/>
                  <a:t>Наилучшее действие</a:t>
                </a:r>
                <a14:m>
                  <m:oMath xmlns:m="http://schemas.openxmlformats.org/officeDocument/2006/math">
                    <m:r>
                      <a:rPr lang="en-US" altLang="ru-RU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sSubSup>
                      <m:sSubSupPr>
                        <m:ctrlPr>
                          <a:rPr lang="en-US" altLang="ru-RU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ru-RU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ru-RU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altLang="ru-RU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altLang="ru-RU" dirty="0"/>
                  <a:t> </a:t>
                </a:r>
                <a:r>
                  <a:rPr lang="ru-RU" altLang="ru-RU" dirty="0"/>
                  <a:t>в момент времени </a:t>
                </a:r>
                <a14:m>
                  <m:oMath xmlns:m="http://schemas.openxmlformats.org/officeDocument/2006/math">
                    <m:r>
                      <a:rPr lang="en-US" altLang="ru-RU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US" altLang="ru-RU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ru-RU" altLang="ru-RU" dirty="0"/>
                  <a:t>описывается уравнением Беллмана:</a:t>
                </a:r>
              </a:p>
              <a:p>
                <a:pPr algn="r">
                  <a:tabLst>
                    <a:tab pos="6724650" algn="l"/>
                  </a:tabLst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ru-RU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ru-RU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ru-RU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altLang="ru-RU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bSup>
                    <m:d>
                      <m:dPr>
                        <m:ctrlPr>
                          <a:rPr lang="en-US" altLang="ru-RU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u-RU" altLang="ru-RU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ru-RU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ru-RU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ru-RU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ru-RU" altLang="ru-RU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ru-RU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ru-RU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ru-RU" altLang="ru-RU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ru-RU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ru-RU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ru-RU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  <m:r>
                      <a:rPr lang="ru-RU" altLang="ru-RU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ru-RU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𝛾</m:t>
                    </m:r>
                    <m:func>
                      <m:funcPr>
                        <m:ctrlPr>
                          <a:rPr lang="en-US" altLang="ru-RU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ru-RU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ru-RU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altLang="ru-RU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𝐴</m:t>
                            </m:r>
                          </m:lim>
                        </m:limLow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ru-RU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ru-RU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ru-RU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altLang="ru-RU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𝑡</m:t>
                                </m:r>
                                <m:r>
                                  <a:rPr lang="ru-RU" altLang="ru-RU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+1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ru-RU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ru-RU" altLang="ru-RU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ru-RU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ru-RU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𝑡</m:t>
                                    </m:r>
                                    <m:r>
                                      <a:rPr lang="ru-RU" altLang="ru-RU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  <m:r>
                                  <a:rPr lang="en-US" altLang="ru-RU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ru-RU" altLang="ru-RU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ru-RU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altLang="ru-RU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𝑡</m:t>
                                    </m:r>
                                    <m:r>
                                      <a:rPr lang="ru-RU" altLang="ru-RU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</m:func>
                    <m:r>
                      <a:rPr lang="en-US" altLang="ru-RU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.</m:t>
                    </m:r>
                  </m:oMath>
                </a14:m>
                <a:r>
                  <a:rPr lang="ru-RU" altLang="ru-RU" dirty="0"/>
                  <a:t>	(</a:t>
                </a:r>
                <a:r>
                  <a:rPr lang="en-US" altLang="ru-RU" dirty="0"/>
                  <a:t>3</a:t>
                </a:r>
                <a:r>
                  <a:rPr lang="ru-RU" altLang="ru-RU" dirty="0"/>
                  <a:t>)</a:t>
                </a:r>
              </a:p>
              <a:p>
                <a:pPr algn="just">
                  <a:tabLst>
                    <a:tab pos="6724650" algn="l"/>
                  </a:tabLst>
                </a:pPr>
                <a:r>
                  <a:rPr lang="ru-RU" altLang="ru-RU" dirty="0"/>
                  <a:t>Процесс накопления опыта состоит в проигрывании </a:t>
                </a:r>
                <a:r>
                  <a:rPr lang="ru-RU" altLang="ru-RU" dirty="0">
                    <a:solidFill>
                      <a:srgbClr val="002060"/>
                    </a:solidFill>
                  </a:rPr>
                  <a:t>эпизодов</a:t>
                </a:r>
                <a:r>
                  <a:rPr lang="ru-RU" altLang="ru-RU" dirty="0"/>
                  <a:t>. В процессе обучения необходимо достичь минимизации ошибки между</a:t>
                </a:r>
                <a:r>
                  <a:rPr lang="en-US" altLang="ru-RU" dirty="0"/>
                  <a:t> </a:t>
                </a:r>
                <a:r>
                  <a:rPr lang="ru-RU" altLang="ru-RU" dirty="0"/>
                  <a:t>обучаемой функцией </a:t>
                </a:r>
                <a14:m>
                  <m:oMath xmlns:m="http://schemas.openxmlformats.org/officeDocument/2006/math">
                    <m:r>
                      <a:rPr lang="en-US" altLang="ru-RU" sz="160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𝑄</m:t>
                    </m:r>
                    <m:d>
                      <m:dPr>
                        <m:ctrlPr>
                          <a:rPr lang="en-US" altLang="ru-RU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ru-RU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  <m:r>
                          <a:rPr lang="en-US" altLang="ru-RU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ru-RU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</m:d>
                  </m:oMath>
                </a14:m>
                <a:r>
                  <a:rPr lang="ru-RU" altLang="ru-RU" dirty="0"/>
                  <a:t> и оптимальной:</a:t>
                </a:r>
              </a:p>
              <a:p>
                <a:pPr algn="ctr">
                  <a:tabLst>
                    <a:tab pos="6724650" algn="l"/>
                  </a:tabLst>
                </a:pPr>
                <a:r>
                  <a:rPr lang="ru-RU" altLang="ru-RU" dirty="0"/>
                  <a:t> </a:t>
                </a:r>
                <a14:m>
                  <m:oMath xmlns:m="http://schemas.openxmlformats.org/officeDocument/2006/math">
                    <m:r>
                      <a:rPr lang="en-US" altLang="ru-RU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𝑄</m:t>
                    </m:r>
                    <m:d>
                      <m:dPr>
                        <m:ctrlPr>
                          <a:rPr lang="en-US" altLang="ru-RU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ru-RU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  <m:r>
                          <a:rPr lang="en-US" altLang="ru-RU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ru-RU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</m:d>
                    <m:r>
                      <a:rPr lang="ru-RU" altLang="ru-RU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sSup>
                      <m:sSupPr>
                        <m:ctrlPr>
                          <a:rPr lang="ru-RU" altLang="ru-RU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ru-RU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𝑄</m:t>
                        </m:r>
                      </m:e>
                      <m:sup>
                        <m:r>
                          <a:rPr lang="en-US" altLang="ru-RU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en-US" altLang="ru-RU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ru-RU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  <m:r>
                          <a:rPr lang="en-US" altLang="ru-RU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ru-RU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</m:d>
                  </m:oMath>
                </a14:m>
                <a:r>
                  <a:rPr lang="ru-RU" dirty="0">
                    <a:solidFill>
                      <a:srgbClr val="0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ru-RU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⇒</m:t>
                    </m:r>
                    <m:r>
                      <m:rPr>
                        <m:sty m:val="p"/>
                      </m:rPr>
                      <a:rPr lang="ru-RU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min</m:t>
                    </m:r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altLang="ru-RU" dirty="0"/>
              </a:p>
              <a:p>
                <a:pPr algn="just">
                  <a:tabLst>
                    <a:tab pos="6724650" algn="l"/>
                  </a:tabLst>
                </a:pPr>
                <a:r>
                  <a:rPr lang="ru-RU" altLang="ru-RU" dirty="0"/>
                  <a:t>Тогда в результате обучения агент будет способен производить действия с максимальной наградой.</a:t>
                </a:r>
              </a:p>
            </p:txBody>
          </p:sp>
        </mc:Choice>
        <mc:Fallback xmlns="">
          <p:sp>
            <p:nvSpPr>
              <p:cNvPr id="23" name="Прямоугольник 8">
                <a:extLst>
                  <a:ext uri="{FF2B5EF4-FFF2-40B4-BE49-F238E27FC236}">
                    <a16:creationId xmlns:a16="http://schemas.microsoft.com/office/drawing/2014/main" id="{8BB26C8F-E883-41DB-B423-2304DEE844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912014" y="570116"/>
                <a:ext cx="9279986" cy="2629181"/>
              </a:xfrm>
              <a:prstGeom prst="rect">
                <a:avLst/>
              </a:prstGeom>
              <a:blipFill>
                <a:blip r:embed="rId2"/>
                <a:stretch>
                  <a:fillRect l="-394" t="-696" r="-329" b="-208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8">
                <a:extLst>
                  <a:ext uri="{FF2B5EF4-FFF2-40B4-BE49-F238E27FC236}">
                    <a16:creationId xmlns:a16="http://schemas.microsoft.com/office/drawing/2014/main" id="{6C5FEFFD-4AAE-487A-B7E6-C13B988467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3401575"/>
                <a:ext cx="6167438" cy="345453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  <a:alpha val="20000"/>
                </a:schemeClr>
              </a:solidFill>
              <a:ln>
                <a:noFill/>
              </a:ln>
            </p:spPr>
            <p:txBody>
              <a:bodyPr wrap="square" numCol="1">
                <a:spAutoFit/>
              </a:bodyPr>
              <a:lstStyle>
                <a:lvl1pPr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algn="just"/>
                <a:r>
                  <a:rPr lang="ru-RU" altLang="ru-RU" sz="1400" b="1" dirty="0"/>
                  <a:t>Алгоритм обучения </a:t>
                </a:r>
                <a:r>
                  <a:rPr lang="en-US" altLang="ru-RU" sz="1400" b="1" dirty="0"/>
                  <a:t>[</a:t>
                </a:r>
                <a:r>
                  <a:rPr lang="en-US" altLang="ru-RU" sz="1400" b="1" dirty="0">
                    <a:hlinkClick r:id="rId3"/>
                  </a:rPr>
                  <a:t>MATLAB Documentation</a:t>
                </a:r>
                <a:r>
                  <a:rPr lang="en-US" altLang="ru-RU" sz="1400" b="1" dirty="0"/>
                  <a:t>]</a:t>
                </a:r>
                <a:r>
                  <a:rPr lang="ru-RU" altLang="ru-RU" sz="1400" b="1" dirty="0"/>
                  <a:t>/ </a:t>
                </a:r>
                <a:r>
                  <a:rPr lang="en-US" altLang="ru-RU" sz="1400" b="1" dirty="0">
                    <a:solidFill>
                      <a:srgbClr val="7030A0"/>
                    </a:solidFill>
                  </a:rPr>
                  <a:t>Training algorithm</a:t>
                </a:r>
                <a:r>
                  <a:rPr lang="ru-RU" altLang="ru-RU" sz="1400" b="1" dirty="0">
                    <a:solidFill>
                      <a:srgbClr val="7030A0"/>
                    </a:solidFill>
                  </a:rPr>
                  <a:t>.</a:t>
                </a:r>
              </a:p>
              <a:p>
                <a:pPr algn="just"/>
                <a:r>
                  <a:rPr lang="ru-RU" altLang="ru-RU" sz="1400" dirty="0"/>
                  <a:t>Инициализировать </a:t>
                </a:r>
                <a14:m>
                  <m:oMath xmlns:m="http://schemas.openxmlformats.org/officeDocument/2006/math">
                    <m:r>
                      <a:rPr lang="en-US" altLang="ru-RU" sz="1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𝑄</m:t>
                    </m:r>
                    <m:d>
                      <m:dPr>
                        <m:ctrlPr>
                          <a:rPr lang="en-US" altLang="ru-RU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ru-RU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  <m:r>
                          <a:rPr lang="en-US" altLang="ru-RU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ru-RU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</m:d>
                  </m:oMath>
                </a14:m>
                <a:r>
                  <a:rPr lang="ru-RU" altLang="ru-RU" sz="1400" b="1" dirty="0"/>
                  <a:t> </a:t>
                </a:r>
                <a:r>
                  <a:rPr lang="ru-RU" altLang="ru-RU" sz="1400" dirty="0"/>
                  <a:t>случайными значениями или нулями. Задать </a:t>
                </a:r>
                <a:r>
                  <a:rPr lang="ru-RU" altLang="ru-RU" sz="1400" dirty="0" err="1"/>
                  <a:t>гиперпараметры</a:t>
                </a:r>
                <a:r>
                  <a:rPr lang="ru-RU" altLang="ru-RU" sz="1400" dirty="0"/>
                  <a:t>: вероятность </a:t>
                </a:r>
                <a14:m>
                  <m:oMath xmlns:m="http://schemas.openxmlformats.org/officeDocument/2006/math">
                    <m:r>
                      <a:rPr lang="en-US" altLang="ru-RU" sz="1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𝜖</m:t>
                    </m:r>
                  </m:oMath>
                </a14:m>
                <a:r>
                  <a:rPr lang="ru-RU" altLang="ru-RU" sz="1400" dirty="0"/>
                  <a:t>, скорость обучения </a:t>
                </a:r>
                <a14:m>
                  <m:oMath xmlns:m="http://schemas.openxmlformats.org/officeDocument/2006/math">
                    <m:r>
                      <a:rPr lang="en-US" altLang="ru-RU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𝛼</m:t>
                    </m:r>
                  </m:oMath>
                </a14:m>
                <a:r>
                  <a:rPr lang="ru-RU" altLang="ru-RU" sz="1400" dirty="0"/>
                  <a:t>.</a:t>
                </a:r>
              </a:p>
              <a:p>
                <a:pPr algn="just"/>
                <a:r>
                  <a:rPr lang="ru-RU" altLang="ru-RU" sz="1400" dirty="0"/>
                  <a:t>Для каждого эпизода обучения:</a:t>
                </a:r>
              </a:p>
              <a:p>
                <a:pPr algn="just">
                  <a:tabLst>
                    <a:tab pos="185738" algn="l"/>
                  </a:tabLst>
                </a:pPr>
                <a:r>
                  <a:rPr lang="ru-RU" altLang="ru-RU" sz="1400" dirty="0"/>
                  <a:t>	1. Получить данные о начальном состоянии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altLang="ru-RU" sz="14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ru-RU" sz="14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ru-RU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ru-RU" altLang="ru-RU" sz="1400" dirty="0"/>
                  <a:t> (</a:t>
                </a:r>
                <a14:m>
                  <m:oMath xmlns:m="http://schemas.openxmlformats.org/officeDocument/2006/math">
                    <m:r>
                      <a:rPr lang="en-US" altLang="ru-RU" sz="1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lang="ru-RU" altLang="ru-RU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=1</m:t>
                    </m:r>
                  </m:oMath>
                </a14:m>
                <a:r>
                  <a:rPr lang="ru-RU" altLang="ru-RU" sz="1400" dirty="0"/>
                  <a:t>)</a:t>
                </a:r>
              </a:p>
              <a:p>
                <a:pPr algn="just">
                  <a:tabLst>
                    <a:tab pos="185738" algn="l"/>
                  </a:tabLst>
                </a:pPr>
                <a:r>
                  <a:rPr lang="ru-RU" altLang="ru-RU" sz="1400" dirty="0"/>
                  <a:t>	2. Повторять для каждого шага </a:t>
                </a:r>
                <a14:m>
                  <m:oMath xmlns:m="http://schemas.openxmlformats.org/officeDocument/2006/math">
                    <m:r>
                      <a:rPr lang="en-US" altLang="ru-RU" sz="140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</m:oMath>
                </a14:m>
                <a:r>
                  <a:rPr lang="ru-RU" altLang="ru-RU" sz="1400" dirty="0"/>
                  <a:t> до достижения </a:t>
                </a:r>
                <a:r>
                  <a:rPr lang="en-US" altLang="ru-RU" sz="1400" dirty="0">
                    <a:solidFill>
                      <a:srgbClr val="7030A0"/>
                    </a:solidFill>
                  </a:rPr>
                  <a:t>terminal state:</a:t>
                </a:r>
              </a:p>
              <a:p>
                <a:pPr marL="357188" algn="just">
                  <a:tabLst>
                    <a:tab pos="185738" algn="l"/>
                  </a:tabLst>
                </a:pPr>
                <a:r>
                  <a:rPr lang="en-US" altLang="ru-RU" sz="1400" dirty="0"/>
                  <a:t>2.1 </a:t>
                </a:r>
                <a:r>
                  <a:rPr lang="ru-RU" altLang="ru-RU" sz="1400" dirty="0"/>
                  <a:t>Для текущего состояния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altLang="ru-RU" sz="14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ru-RU" sz="14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ru-RU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ru-RU" altLang="ru-RU" sz="1400" dirty="0"/>
                  <a:t> выбрать случайное действие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altLang="ru-RU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ru-RU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ru-RU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ru-RU" altLang="ru-RU" sz="1400" dirty="0"/>
                  <a:t> с вероятностью </a:t>
                </a:r>
                <a14:m>
                  <m:oMath xmlns:m="http://schemas.openxmlformats.org/officeDocument/2006/math">
                    <m:r>
                      <a:rPr lang="en-US" altLang="ru-RU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𝜖</m:t>
                    </m:r>
                  </m:oMath>
                </a14:m>
                <a:r>
                  <a:rPr lang="en-US" altLang="ru-RU" sz="1400" dirty="0"/>
                  <a:t> (</a:t>
                </a:r>
                <a:r>
                  <a:rPr lang="ru-RU" altLang="ru-RU" sz="1400" dirty="0"/>
                  <a:t>может уменьшаться в процессе обучения</a:t>
                </a:r>
                <a:r>
                  <a:rPr lang="en-US" altLang="ru-RU" sz="1400" dirty="0"/>
                  <a:t>)</a:t>
                </a:r>
                <a:r>
                  <a:rPr lang="ru-RU" altLang="ru-RU" sz="1400" dirty="0"/>
                  <a:t>, иначе действие, для которого значение наибольшее:</a:t>
                </a:r>
                <a:r>
                  <a:rPr lang="en-US" altLang="ru-RU" sz="1400" dirty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ru-RU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ru-RU" altLang="ru-RU" sz="140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ru-RU" sz="1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ru-RU" sz="1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ru-RU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=</m:t>
                        </m:r>
                        <m:limLow>
                          <m:limLowPr>
                            <m:ctrlPr>
                              <a:rPr lang="en-US" altLang="ru-RU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ru-RU" sz="14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altLang="ru-RU" sz="1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𝐴</m:t>
                            </m:r>
                          </m:lim>
                        </m:limLow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ru-RU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ru-RU" altLang="ru-RU" sz="14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ru-RU" sz="14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𝑄</m:t>
                                </m:r>
                              </m:e>
                              <m:sub>
                                <m:r>
                                  <a:rPr lang="en-US" altLang="ru-RU" sz="14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𝑡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ru-RU" sz="14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ru-RU" altLang="ru-RU" sz="14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ru-RU" sz="14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ru-RU" sz="14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en-US" altLang="ru-RU" sz="14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ru-RU" altLang="ru-RU" sz="140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ru-RU" sz="14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altLang="ru-RU" sz="14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</m:func>
                  </m:oMath>
                </a14:m>
                <a:endParaRPr lang="en-US" altLang="ru-RU" sz="1400" dirty="0"/>
              </a:p>
              <a:p>
                <a:pPr marL="357188" algn="just">
                  <a:tabLst>
                    <a:tab pos="185738" algn="l"/>
                  </a:tabLst>
                </a:pPr>
                <a:r>
                  <a:rPr lang="en-US" altLang="ru-RU" sz="1400" dirty="0"/>
                  <a:t>2.2 </a:t>
                </a:r>
                <a:r>
                  <a:rPr lang="ru-RU" altLang="ru-RU" sz="1400" dirty="0"/>
                  <a:t>Выполнить действие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altLang="ru-RU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ru-RU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ru-RU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ru-RU" altLang="ru-RU" sz="1400" dirty="0"/>
                  <a:t>, получить награду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altLang="ru-RU" sz="14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ru-RU" sz="1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ru-RU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ru-RU" altLang="ru-RU" sz="1400" dirty="0"/>
                  <a:t> и данные о новом состоянии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altLang="ru-RU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ru-RU" sz="1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ru-RU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ru-RU" altLang="ru-RU" sz="1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ru-RU" altLang="ru-RU" sz="1400" dirty="0"/>
                  <a:t>. </a:t>
                </a:r>
              </a:p>
              <a:p>
                <a:pPr marL="357188" algn="just">
                  <a:tabLst>
                    <a:tab pos="185738" algn="l"/>
                  </a:tabLst>
                </a:pPr>
                <a:r>
                  <a:rPr lang="ru-RU" altLang="ru-RU" sz="1400" dirty="0"/>
                  <a:t>2.3 Если новое состояние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altLang="ru-RU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ru-RU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ru-RU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ru-RU" altLang="ru-RU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+1</m:t>
                        </m:r>
                      </m:sub>
                    </m:sSub>
                    <m:r>
                      <a:rPr lang="ru-RU" altLang="ru-RU" sz="1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ru-RU" altLang="ru-RU" sz="1400" dirty="0"/>
                  <a:t> терминальное, то установить значение целевой функции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altLang="ru-RU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ru-RU" sz="1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ru-RU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  <m:r>
                      <a:rPr lang="ru-RU" altLang="ru-RU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ru-RU" altLang="ru-RU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ru-RU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ru-RU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ru-RU" sz="1400" dirty="0"/>
                  <a:t>. </a:t>
                </a:r>
                <a:r>
                  <a:rPr lang="ru-RU" altLang="ru-RU" sz="1400" dirty="0">
                    <a:solidFill>
                      <a:schemeClr val="tx1"/>
                    </a:solidFill>
                  </a:rPr>
                  <a:t>Иначе</a:t>
                </a:r>
                <a:r>
                  <a:rPr lang="en-US" altLang="ru-RU" sz="14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ru-RU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ru-RU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ru-RU" sz="1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ru-RU" sz="1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ru-RU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ru-RU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ru-RU" sz="1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  <m:r>
                      <a:rPr lang="ru-RU" altLang="ru-RU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ru-RU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𝛾</m:t>
                    </m:r>
                    <m:func>
                      <m:funcPr>
                        <m:ctrlPr>
                          <a:rPr lang="en-US" altLang="ru-RU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ru-RU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ru-RU" sz="14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altLang="ru-RU" sz="1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𝐴</m:t>
                            </m:r>
                          </m:lim>
                        </m:limLow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ru-RU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ru-RU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ru-RU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altLang="ru-RU" sz="14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𝑡</m:t>
                                </m:r>
                                <m:r>
                                  <a:rPr lang="ru-RU" altLang="ru-RU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+1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ru-RU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ru-RU" altLang="ru-RU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ru-RU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ru-RU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𝑡</m:t>
                                    </m:r>
                                    <m:r>
                                      <a:rPr lang="ru-RU" altLang="ru-RU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  <m:r>
                                  <a:rPr lang="en-US" altLang="ru-RU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ru-RU" altLang="ru-RU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ru-RU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altLang="ru-RU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𝑡</m:t>
                                    </m:r>
                                    <m:r>
                                      <a:rPr lang="ru-RU" altLang="ru-RU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</m:func>
                  </m:oMath>
                </a14:m>
                <a:endParaRPr lang="en-US" altLang="ru-RU" sz="1400" dirty="0"/>
              </a:p>
              <a:p>
                <a:pPr marL="357188" algn="just">
                  <a:tabLst>
                    <a:tab pos="185738" algn="l"/>
                  </a:tabLst>
                </a:pPr>
                <a:r>
                  <a:rPr lang="en-US" altLang="ru-RU" sz="1400" dirty="0"/>
                  <a:t>2.4 </a:t>
                </a:r>
                <a:r>
                  <a:rPr lang="ru-RU" altLang="ru-RU" sz="1400" dirty="0"/>
                  <a:t>Обновить</a:t>
                </a:r>
                <a:r>
                  <a:rPr lang="en-US" altLang="ru-RU" sz="1400" dirty="0"/>
                  <a:t> </a:t>
                </a:r>
                <a:r>
                  <a:rPr lang="ru-RU" altLang="ru-RU" sz="1400" dirty="0"/>
                  <a:t>компоненту матрицы </a:t>
                </a:r>
                <a14:m>
                  <m:oMath xmlns:m="http://schemas.openxmlformats.org/officeDocument/2006/math">
                    <m:r>
                      <a:rPr lang="en-US" altLang="ru-RU" sz="140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𝑄</m:t>
                    </m:r>
                    <m:d>
                      <m:dPr>
                        <m:ctrlPr>
                          <a:rPr lang="en-US" altLang="ru-RU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ru-RU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  <m:r>
                          <a:rPr lang="en-US" altLang="ru-RU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ru-RU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</m:d>
                  </m:oMath>
                </a14:m>
                <a:r>
                  <a:rPr lang="en-US" altLang="ru-RU" sz="1400" dirty="0"/>
                  <a:t>:</a:t>
                </a:r>
              </a:p>
              <a:p>
                <a:pPr marL="357188" algn="ctr">
                  <a:tabLst>
                    <a:tab pos="185738" algn="l"/>
                  </a:tabLst>
                </a:pPr>
                <a:r>
                  <a:rPr lang="ru-RU" altLang="ru-RU" sz="1400" dirty="0"/>
                  <a:t> </a:t>
                </a:r>
                <a14:m>
                  <m:oMath xmlns:m="http://schemas.openxmlformats.org/officeDocument/2006/math">
                    <m:r>
                      <a:rPr lang="en-US" altLang="ru-RU" sz="1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𝑞</m:t>
                    </m:r>
                    <m:d>
                      <m:dPr>
                        <m:ctrlPr>
                          <a:rPr lang="en-US" altLang="ru-RU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u-RU" altLang="ru-RU" sz="1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ru-RU" sz="1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ru-RU" sz="1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ru-RU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ru-RU" altLang="ru-RU" sz="1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ru-RU" sz="1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ru-RU" sz="1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ru-RU" altLang="ru-RU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ru-RU" sz="1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𝑞</m:t>
                    </m:r>
                    <m:d>
                      <m:dPr>
                        <m:ctrlPr>
                          <a:rPr lang="en-US" altLang="ru-RU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u-RU" altLang="ru-RU" sz="1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ru-RU" sz="1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ru-RU" sz="1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ru-RU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ru-RU" altLang="ru-RU" sz="1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ru-RU" sz="1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ru-RU" sz="1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ru-RU" altLang="ru-RU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ru-RU" altLang="ru-RU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∝</m:t>
                    </m:r>
                    <m:d>
                      <m:dPr>
                        <m:begChr m:val="["/>
                        <m:endChr m:val="]"/>
                        <m:ctrlPr>
                          <a:rPr lang="ru-RU" altLang="ru-RU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ru-RU" sz="1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ru-RU" sz="1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ru-RU" sz="140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ru-RU" altLang="ru-RU" sz="1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altLang="ru-RU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𝑞</m:t>
                        </m:r>
                        <m:d>
                          <m:dPr>
                            <m:ctrlPr>
                              <a:rPr lang="en-US" altLang="ru-RU" sz="1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ru-RU" altLang="ru-RU" sz="14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ru-RU" sz="14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altLang="ru-RU" sz="14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altLang="ru-RU" sz="1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ru-RU" altLang="ru-RU" sz="14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ru-RU" sz="14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altLang="ru-RU" sz="14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ru-RU" altLang="ru-RU" sz="1400" dirty="0"/>
                  <a:t>.</a:t>
                </a:r>
              </a:p>
            </p:txBody>
          </p:sp>
        </mc:Choice>
        <mc:Fallback xmlns="">
          <p:sp>
            <p:nvSpPr>
              <p:cNvPr id="16" name="Прямоугольник 8">
                <a:extLst>
                  <a:ext uri="{FF2B5EF4-FFF2-40B4-BE49-F238E27FC236}">
                    <a16:creationId xmlns:a16="http://schemas.microsoft.com/office/drawing/2014/main" id="{6C5FEFFD-4AAE-487A-B7E6-C13B988467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0" y="3401575"/>
                <a:ext cx="6167438" cy="3454535"/>
              </a:xfrm>
              <a:prstGeom prst="rect">
                <a:avLst/>
              </a:prstGeom>
              <a:blipFill>
                <a:blip r:embed="rId4"/>
                <a:stretch>
                  <a:fillRect l="-296" t="-353" r="-296" b="-88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3C256B1-85BB-4636-85D0-CBE1B35A89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3817" y="4262250"/>
            <a:ext cx="5868183" cy="235630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07A68AD-5EBB-40CD-907F-26FF755FA12D}"/>
              </a:ext>
            </a:extLst>
          </p:cNvPr>
          <p:cNvSpPr txBox="1"/>
          <p:nvPr/>
        </p:nvSpPr>
        <p:spPr>
          <a:xfrm>
            <a:off x="6323817" y="6486778"/>
            <a:ext cx="58681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ru-RU" sz="1800" dirty="0">
                <a:solidFill>
                  <a:srgbClr val="0070C0"/>
                </a:solidFill>
                <a:latin typeface="Times New Roman" pitchFamily="18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https://habr.com/ru/post/443240/</a:t>
            </a:r>
            <a:endParaRPr lang="ru-RU" dirty="0">
              <a:solidFill>
                <a:srgbClr val="0070C0"/>
              </a:solidFill>
            </a:endParaRPr>
          </a:p>
        </p:txBody>
      </p:sp>
      <p:sp>
        <p:nvSpPr>
          <p:cNvPr id="8" name="Прямоугольник 8">
            <a:extLst>
              <a:ext uri="{FF2B5EF4-FFF2-40B4-BE49-F238E27FC236}">
                <a16:creationId xmlns:a16="http://schemas.microsoft.com/office/drawing/2014/main" id="{CFC8615F-F86B-4368-9CC1-E5F38E1B26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7204" y="0"/>
            <a:ext cx="929479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sz="2800" b="1" dirty="0">
                <a:solidFill>
                  <a:srgbClr val="000000"/>
                </a:solidFill>
                <a:latin typeface="Cambria" pitchFamily="18" charset="0"/>
              </a:rPr>
              <a:t>Напоминание / </a:t>
            </a:r>
            <a:r>
              <a:rPr lang="en-US" altLang="ru-RU" sz="2800" b="1" dirty="0">
                <a:solidFill>
                  <a:srgbClr val="7030A0"/>
                </a:solidFill>
                <a:latin typeface="Cambria" pitchFamily="18" charset="0"/>
              </a:rPr>
              <a:t>Contents of the previous lecture</a:t>
            </a:r>
            <a:endParaRPr lang="ru-RU" altLang="ru-RU" sz="2800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49916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3284052-9FAE-4A9A-AA05-B9EF7A35DA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7204" y="599921"/>
            <a:ext cx="3628078" cy="150447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502136C-03D8-4110-B7A2-938D9311B6A9}"/>
                  </a:ext>
                </a:extLst>
              </p:cNvPr>
              <p:cNvSpPr txBox="1"/>
              <p:nvPr/>
            </p:nvSpPr>
            <p:spPr>
              <a:xfrm>
                <a:off x="6452557" y="561120"/>
                <a:ext cx="5739443" cy="12249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ru-RU" altLang="ru-RU" sz="1400" b="1" dirty="0">
                    <a:latin typeface="Times New Roman" pitchFamily="18" charset="0"/>
                  </a:rPr>
                  <a:t>Пример </a:t>
                </a:r>
                <a:r>
                  <a:rPr lang="en-US" altLang="ru-RU" sz="1400" b="1" dirty="0">
                    <a:latin typeface="Cambria" pitchFamily="18" charset="0"/>
                  </a:rPr>
                  <a:t>Q</a:t>
                </a:r>
                <a:r>
                  <a:rPr lang="ru-RU" altLang="ru-RU" sz="1400" b="1" dirty="0">
                    <a:latin typeface="Cambria" pitchFamily="18" charset="0"/>
                  </a:rPr>
                  <a:t>-обучения</a:t>
                </a:r>
                <a:r>
                  <a:rPr lang="ru-RU" altLang="ru-RU" sz="1400" b="1" dirty="0">
                    <a:latin typeface="Times New Roman" pitchFamily="18" charset="0"/>
                  </a:rPr>
                  <a:t>. </a:t>
                </a:r>
                <a:r>
                  <a:rPr lang="ru-RU" altLang="ru-RU" sz="1400" dirty="0">
                    <a:latin typeface="Times New Roman" pitchFamily="18" charset="0"/>
                  </a:rPr>
                  <a:t>Задача о прогулке  по скале</a:t>
                </a:r>
                <a:r>
                  <a:rPr lang="en-US" altLang="ru-RU" sz="1400" dirty="0">
                    <a:latin typeface="Times New Roman" pitchFamily="18" charset="0"/>
                  </a:rPr>
                  <a:t>: </a:t>
                </a:r>
                <a:r>
                  <a:rPr lang="ru-RU" altLang="ru-RU" sz="1400" dirty="0">
                    <a:latin typeface="Times New Roman" pitchFamily="18" charset="0"/>
                  </a:rPr>
                  <a:t>необходимо найти кратчайший путь до цели, не упав с обрыва</a:t>
                </a:r>
                <a:r>
                  <a:rPr lang="en-US" altLang="ru-RU" sz="1400" dirty="0">
                    <a:latin typeface="Times New Roman" pitchFamily="18" charset="0"/>
                  </a:rPr>
                  <a:t> </a:t>
                </a:r>
                <a:r>
                  <a:rPr lang="ru-RU" altLang="ru-RU" sz="1400" dirty="0">
                    <a:latin typeface="Times New Roman" pitchFamily="18" charset="0"/>
                  </a:rPr>
                  <a:t> </a:t>
                </a:r>
                <a:r>
                  <a:rPr lang="en-US" altLang="ru-RU" sz="1400" dirty="0">
                    <a:latin typeface="Times New Roman" pitchFamily="18" charset="0"/>
                  </a:rPr>
                  <a:t>[</a:t>
                </a:r>
                <a:r>
                  <a:rPr lang="en-US" altLang="ru-RU" sz="1400" dirty="0">
                    <a:solidFill>
                      <a:srgbClr val="00B0F0"/>
                    </a:solidFill>
                    <a:latin typeface="Times New Roman" pitchFamily="18" charset="0"/>
                    <a:hlinkClick r:id="rId3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https://habr.com/ru/post/443240/</a:t>
                </a:r>
                <a:r>
                  <a:rPr lang="en-US" altLang="ru-RU" sz="1400" dirty="0">
                    <a:latin typeface="Times New Roman" pitchFamily="18" charset="0"/>
                  </a:rPr>
                  <a:t>]</a:t>
                </a:r>
                <a:r>
                  <a:rPr lang="ru-RU" altLang="ru-RU" sz="1400" dirty="0">
                    <a:latin typeface="Times New Roman" pitchFamily="18" charset="0"/>
                  </a:rPr>
                  <a:t>. Награда за обычный шаг -1, за достижение цели +0, за срыв с обрыва -100. Дисконт 0.9. </a:t>
                </a:r>
                <a14:m>
                  <m:oMath xmlns:m="http://schemas.openxmlformats.org/officeDocument/2006/math">
                    <m:r>
                      <a:rPr lang="en-US" altLang="ru-RU" sz="140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𝑆</m:t>
                    </m:r>
                    <m:r>
                      <a:rPr lang="ru-RU" altLang="ru-RU" sz="1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⟦"/>
                        <m:endChr m:val="⟧"/>
                        <m:ctrlPr>
                          <a:rPr lang="ru-RU" altLang="ru-RU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ru-RU" altLang="ru-RU" sz="1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ru-RU" sz="1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altLang="ru-RU" sz="1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altLang="ru-RU" sz="14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  <m:r>
                              <a:rPr lang="en-US" altLang="ru-RU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altLang="ru-RU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𝑗</m:t>
                            </m:r>
                            <m:r>
                              <a:rPr lang="en-US" altLang="ru-RU" sz="1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ru-RU" sz="1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𝐴</m:t>
                    </m:r>
                    <m:r>
                      <a:rPr lang="ru-RU" altLang="ru-RU" sz="1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⟦"/>
                        <m:endChr m:val="⟧"/>
                        <m:ctrlPr>
                          <a:rPr lang="ru-RU" altLang="ru-RU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ru-RU" altLang="ru-RU" sz="1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ru-RU" sz="1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altLang="ru-RU" sz="1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altLang="ru-RU" sz="1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  <m:r>
                              <a:rPr lang="en-US" altLang="ru-RU" sz="1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→ </a:t>
                </a:r>
                <a14:m>
                  <m:oMath xmlns:m="http://schemas.openxmlformats.org/officeDocument/2006/math">
                    <m:r>
                      <a:rPr lang="en-US" altLang="ru-RU" sz="1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ru-RU" sz="1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𝑄</m:t>
                    </m:r>
                    <m:r>
                      <a:rPr lang="ru-RU" altLang="ru-RU" sz="1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⟦"/>
                        <m:endChr m:val="⟧"/>
                        <m:ctrlPr>
                          <a:rPr lang="ru-RU" altLang="ru-RU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ru-RU" altLang="ru-RU" sz="1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ru-RU" sz="1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lang="en-US" altLang="ru-RU" sz="1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altLang="ru-RU" sz="14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  <m:r>
                              <a:rPr lang="en-US" altLang="ru-RU" sz="14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altLang="ru-RU" sz="14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𝑗</m:t>
                            </m:r>
                            <m:r>
                              <a:rPr lang="en-US" altLang="ru-RU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altLang="ru-RU" sz="1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  <m:r>
                              <a:rPr lang="en-US" altLang="ru-RU" sz="1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sup>
                        </m:sSup>
                      </m:e>
                    </m:d>
                  </m:oMath>
                </a14:m>
                <a:r>
                  <a:rPr lang="ru-RU" sz="1400" dirty="0">
                    <a:latin typeface="Times New Roman" pitchFamily="18" charset="0"/>
                  </a:rPr>
                  <a:t>. </a:t>
                </a:r>
                <a14:m>
                  <m:oMath xmlns:m="http://schemas.openxmlformats.org/officeDocument/2006/math">
                    <m:r>
                      <a:rPr lang="en-US" altLang="ru-RU" sz="1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𝑄</m:t>
                    </m:r>
                  </m:oMath>
                </a14:m>
                <a:r>
                  <a:rPr lang="ru-RU" sz="1400" dirty="0">
                    <a:latin typeface="Times New Roman" pitchFamily="18" charset="0"/>
                  </a:rPr>
                  <a:t>-?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502136C-03D8-4110-B7A2-938D9311B6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2557" y="561120"/>
                <a:ext cx="5739443" cy="1224951"/>
              </a:xfrm>
              <a:prstGeom prst="rect">
                <a:avLst/>
              </a:prstGeom>
              <a:blipFill>
                <a:blip r:embed="rId4"/>
                <a:stretch>
                  <a:fillRect l="-318" t="-1493" r="-212" b="-348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Таблица 14">
                <a:extLst>
                  <a:ext uri="{FF2B5EF4-FFF2-40B4-BE49-F238E27FC236}">
                    <a16:creationId xmlns:a16="http://schemas.microsoft.com/office/drawing/2014/main" id="{069F3854-0ADE-4238-943B-36076C597A0E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4223180" y="2157213"/>
              <a:ext cx="2444116" cy="404444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45170">
                      <a:extLst>
                        <a:ext uri="{9D8B030D-6E8A-4147-A177-3AD203B41FA5}">
                          <a16:colId xmlns:a16="http://schemas.microsoft.com/office/drawing/2014/main" val="3402371267"/>
                        </a:ext>
                      </a:extLst>
                    </a:gridCol>
                    <a:gridCol w="465476">
                      <a:extLst>
                        <a:ext uri="{9D8B030D-6E8A-4147-A177-3AD203B41FA5}">
                          <a16:colId xmlns:a16="http://schemas.microsoft.com/office/drawing/2014/main" val="346747058"/>
                        </a:ext>
                      </a:extLst>
                    </a:gridCol>
                    <a:gridCol w="442478">
                      <a:extLst>
                        <a:ext uri="{9D8B030D-6E8A-4147-A177-3AD203B41FA5}">
                          <a16:colId xmlns:a16="http://schemas.microsoft.com/office/drawing/2014/main" val="2719292846"/>
                        </a:ext>
                      </a:extLst>
                    </a:gridCol>
                    <a:gridCol w="492569">
                      <a:extLst>
                        <a:ext uri="{9D8B030D-6E8A-4147-A177-3AD203B41FA5}">
                          <a16:colId xmlns:a16="http://schemas.microsoft.com/office/drawing/2014/main" val="1441336767"/>
                        </a:ext>
                      </a:extLst>
                    </a:gridCol>
                    <a:gridCol w="598423">
                      <a:extLst>
                        <a:ext uri="{9D8B030D-6E8A-4147-A177-3AD203B41FA5}">
                          <a16:colId xmlns:a16="http://schemas.microsoft.com/office/drawing/2014/main" val="399352766"/>
                        </a:ext>
                      </a:extLst>
                    </a:gridCol>
                  </a:tblGrid>
                  <a:tr h="300895">
                    <a:tc>
                      <a:txBody>
                        <a:bodyPr/>
                        <a:lstStyle/>
                        <a:p>
                          <a:pPr algn="ctr"/>
                          <a:endParaRPr lang="ru-RU" sz="11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ru-RU" altLang="ru-RU" sz="110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ru-RU" sz="1100" b="1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𝒂</m:t>
                                  </m:r>
                                </m:e>
                                <m:sup>
                                  <m:r>
                                    <a:rPr lang="en-US" altLang="ru-RU" sz="11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(</m:t>
                                  </m:r>
                                  <m:r>
                                    <a:rPr lang="en-US" altLang="ru-RU" sz="11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  <m:r>
                                    <a:rPr lang="en-US" altLang="ru-RU" sz="11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oMath>
                          </a14:m>
                          <a:r>
                            <a:rPr lang="ru-RU" sz="11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↑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ru-RU" altLang="ru-RU" sz="110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ru-RU" sz="1100" b="1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𝒂</m:t>
                                  </m:r>
                                </m:e>
                                <m:sup>
                                  <m:r>
                                    <a:rPr lang="en-US" altLang="ru-RU" sz="11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(</m:t>
                                  </m:r>
                                  <m:r>
                                    <a:rPr lang="en-US" altLang="ru-RU" sz="11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  <m:r>
                                    <a:rPr lang="en-US" altLang="ru-RU" sz="11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oMath>
                          </a14:m>
                          <a:r>
                            <a:rPr lang="ru-RU" sz="11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↓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ru-RU" altLang="ru-RU" sz="110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ru-RU" sz="1100" b="1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𝒂</m:t>
                                  </m:r>
                                </m:e>
                                <m:sup>
                                  <m:r>
                                    <a:rPr lang="en-US" altLang="ru-RU" sz="11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(</m:t>
                                  </m:r>
                                  <m:r>
                                    <a:rPr lang="en-US" altLang="ru-RU" sz="11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3</m:t>
                                  </m:r>
                                  <m:r>
                                    <a:rPr lang="en-US" altLang="ru-RU" sz="11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oMath>
                          </a14:m>
                          <a:r>
                            <a:rPr lang="ru-RU" sz="11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→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ru-RU" altLang="ru-RU" sz="110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ru-RU" sz="1100" b="1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𝒂</m:t>
                                    </m:r>
                                  </m:e>
                                  <m:sup>
                                    <m:r>
                                      <a:rPr lang="en-US" altLang="ru-RU" sz="11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(</m:t>
                                    </m:r>
                                    <m:r>
                                      <a:rPr lang="en-US" altLang="ru-RU" sz="11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4</m:t>
                                    </m:r>
                                    <m:r>
                                      <a:rPr lang="en-US" altLang="ru-RU" sz="11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1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  <a:p>
                          <a:pPr algn="ctr"/>
                          <a:r>
                            <a:rPr lang="ru-RU" sz="11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←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21269600"/>
                      </a:ext>
                    </a:extLst>
                  </a:tr>
                  <a:tr h="300895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ru-RU" altLang="ru-RU" sz="110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ru-RU" sz="11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altLang="ru-RU" sz="11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(</m:t>
                                  </m:r>
                                  <m:r>
                                    <a:rPr lang="en-US" altLang="ru-RU" sz="11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0,0</m:t>
                                  </m:r>
                                  <m:r>
                                    <a:rPr lang="en-US" altLang="ru-RU" sz="11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sz="11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</a:t>
                          </a:r>
                          <a:endParaRPr lang="ru-RU" sz="11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90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  <a:endParaRPr lang="ru-RU" sz="900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90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  <a:endParaRPr lang="ru-RU" sz="900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90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  <a:endParaRPr lang="ru-RU" sz="900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90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  <a:endParaRPr lang="ru-RU" sz="900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74834575"/>
                      </a:ext>
                    </a:extLst>
                  </a:tr>
                  <a:tr h="300895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ru-RU" altLang="ru-RU" sz="110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ru-RU" sz="11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𝑠</m:t>
                                    </m:r>
                                  </m:e>
                                  <m:sup>
                                    <m:r>
                                      <a:rPr lang="en-US" altLang="ru-RU" sz="11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(</m:t>
                                    </m:r>
                                    <m:r>
                                      <a:rPr lang="en-US" altLang="ru-RU" sz="11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0,1</m:t>
                                    </m:r>
                                    <m:r>
                                      <a:rPr lang="en-US" altLang="ru-RU" sz="11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ru-RU" sz="11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90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  <a:endParaRPr lang="ru-RU" sz="900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90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  <a:endParaRPr lang="ru-RU" sz="900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90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  <a:endParaRPr lang="ru-RU" sz="900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90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  <a:endParaRPr lang="ru-RU" sz="900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30012561"/>
                      </a:ext>
                    </a:extLst>
                  </a:tr>
                  <a:tr h="30089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…</a:t>
                          </a:r>
                          <a:endParaRPr lang="ru-RU" sz="11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90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  <a:endParaRPr lang="ru-RU" sz="900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90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  <a:endParaRPr lang="ru-RU" sz="900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90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  <a:endParaRPr lang="ru-RU" sz="900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90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  <a:endParaRPr lang="ru-RU" sz="900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63203464"/>
                      </a:ext>
                    </a:extLst>
                  </a:tr>
                  <a:tr h="300895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ru-RU" altLang="ru-RU" sz="110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ru-RU" sz="11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𝑠</m:t>
                                    </m:r>
                                  </m:e>
                                  <m:sup>
                                    <m:r>
                                      <a:rPr lang="en-US" altLang="ru-RU" sz="11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(</m:t>
                                    </m:r>
                                    <m:r>
                                      <a:rPr lang="en-US" altLang="ru-RU" sz="11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2,0</m:t>
                                    </m:r>
                                    <m:r>
                                      <a:rPr lang="en-US" altLang="ru-RU" sz="11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ru-RU" sz="11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90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  <a:endParaRPr lang="ru-RU" sz="900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90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  <a:endParaRPr lang="ru-RU" sz="900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90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  <a:endParaRPr lang="ru-RU" sz="900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90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  <a:endParaRPr lang="ru-RU" sz="900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69803896"/>
                      </a:ext>
                    </a:extLst>
                  </a:tr>
                  <a:tr h="300895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ru-RU" altLang="ru-RU" sz="110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ru-RU" sz="11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𝑠</m:t>
                                    </m:r>
                                  </m:e>
                                  <m:sup>
                                    <m:r>
                                      <a:rPr lang="en-US" altLang="ru-RU" sz="11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(</m:t>
                                    </m:r>
                                    <m:r>
                                      <a:rPr lang="en-US" altLang="ru-RU" sz="11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2,1</m:t>
                                    </m:r>
                                    <m:r>
                                      <a:rPr lang="en-US" altLang="ru-RU" sz="11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ru-RU" sz="11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90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  <a:endParaRPr lang="ru-RU" sz="900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90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  <a:endParaRPr lang="ru-RU" sz="900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90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  <a:endParaRPr lang="ru-RU" sz="900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90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  <a:endParaRPr lang="ru-RU" sz="900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43304940"/>
                      </a:ext>
                    </a:extLst>
                  </a:tr>
                  <a:tr h="300895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ru-RU" altLang="ru-RU" sz="110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ru-RU" sz="11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𝑠</m:t>
                                    </m:r>
                                  </m:e>
                                  <m:sup>
                                    <m:r>
                                      <a:rPr lang="en-US" altLang="ru-RU" sz="11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(</m:t>
                                    </m:r>
                                    <m:r>
                                      <a:rPr lang="en-US" altLang="ru-RU" sz="11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2,2</m:t>
                                    </m:r>
                                    <m:r>
                                      <a:rPr lang="en-US" altLang="ru-RU" sz="11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ru-RU" sz="11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90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  <a:endParaRPr lang="ru-RU" sz="900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90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  <a:endParaRPr lang="ru-RU" sz="900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90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  <a:endParaRPr lang="ru-RU" sz="900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90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  <a:endParaRPr lang="ru-RU" sz="900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26664143"/>
                      </a:ext>
                    </a:extLst>
                  </a:tr>
                  <a:tr h="30089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…</a:t>
                          </a:r>
                          <a:endParaRPr lang="ru-RU" sz="11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90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  <a:endParaRPr lang="ru-RU" sz="900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90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  <a:endParaRPr lang="ru-RU" sz="900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90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  <a:endParaRPr lang="ru-RU" sz="900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90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  <a:endParaRPr lang="ru-RU" sz="900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17871834"/>
                      </a:ext>
                    </a:extLst>
                  </a:tr>
                  <a:tr h="300895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ru-RU" altLang="ru-RU" sz="110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ru-RU" sz="11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𝑠</m:t>
                                    </m:r>
                                  </m:e>
                                  <m:sup>
                                    <m:r>
                                      <a:rPr lang="en-US" altLang="ru-RU" sz="11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(</m:t>
                                    </m:r>
                                    <m:r>
                                      <a:rPr lang="en-US" altLang="ru-RU" sz="11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3,0</m:t>
                                    </m:r>
                                    <m:r>
                                      <a:rPr lang="en-US" altLang="ru-RU" sz="11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ru-RU" sz="11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90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  <a:endParaRPr lang="ru-RU" sz="900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90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  <a:endParaRPr lang="ru-RU" sz="900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90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  <a:endParaRPr lang="ru-RU" sz="900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90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  <a:endParaRPr lang="ru-RU" sz="900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9633739"/>
                      </a:ext>
                    </a:extLst>
                  </a:tr>
                  <a:tr h="300895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ru-RU" altLang="ru-RU" sz="110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ru-RU" sz="11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𝑠</m:t>
                                    </m:r>
                                  </m:e>
                                  <m:sup>
                                    <m:r>
                                      <a:rPr lang="en-US" altLang="ru-RU" sz="11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(</m:t>
                                    </m:r>
                                    <m:r>
                                      <a:rPr lang="en-US" altLang="ru-RU" sz="11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3,1</m:t>
                                    </m:r>
                                    <m:r>
                                      <a:rPr lang="en-US" altLang="ru-RU" sz="11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ru-RU" sz="11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90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  <a:endParaRPr lang="ru-RU" sz="900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90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  <a:endParaRPr lang="ru-RU" sz="900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90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  <a:endParaRPr lang="ru-RU" sz="900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90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  <a:endParaRPr lang="ru-RU" sz="900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83188371"/>
                      </a:ext>
                    </a:extLst>
                  </a:tr>
                  <a:tr h="300895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ru-RU" altLang="ru-RU" sz="110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ru-RU" sz="11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𝑠</m:t>
                                    </m:r>
                                  </m:e>
                                  <m:sup>
                                    <m:r>
                                      <a:rPr lang="en-US" altLang="ru-RU" sz="11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(</m:t>
                                    </m:r>
                                    <m:r>
                                      <a:rPr lang="en-US" altLang="ru-RU" sz="11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3,2</m:t>
                                    </m:r>
                                    <m:r>
                                      <a:rPr lang="en-US" altLang="ru-RU" sz="11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ru-RU" sz="11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90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  <a:endParaRPr lang="ru-RU" sz="900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90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  <a:endParaRPr lang="ru-RU" sz="900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90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  <a:endParaRPr lang="ru-RU" sz="900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90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  <a:endParaRPr lang="ru-RU" sz="900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00443407"/>
                      </a:ext>
                    </a:extLst>
                  </a:tr>
                  <a:tr h="30089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…</a:t>
                          </a:r>
                          <a:endParaRPr lang="ru-RU" sz="11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90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  <a:endParaRPr lang="ru-RU" sz="900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90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  <a:endParaRPr lang="ru-RU" sz="900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90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  <a:endParaRPr lang="ru-RU" sz="900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90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  <a:endParaRPr lang="ru-RU" sz="900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38404860"/>
                      </a:ext>
                    </a:extLst>
                  </a:tr>
                  <a:tr h="300895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ru-RU" altLang="ru-RU" sz="110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ru-RU" sz="11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𝑠</m:t>
                                    </m:r>
                                  </m:e>
                                  <m:sup>
                                    <m:r>
                                      <a:rPr lang="en-US" altLang="ru-RU" sz="11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(</m:t>
                                    </m:r>
                                    <m:r>
                                      <a:rPr lang="en-US" altLang="ru-RU" sz="11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3,11</m:t>
                                    </m:r>
                                    <m:r>
                                      <a:rPr lang="en-US" altLang="ru-RU" sz="11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ru-RU" sz="11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900" dirty="0">
                              <a:solidFill>
                                <a:srgbClr val="00B050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  <a:endParaRPr lang="ru-RU" sz="900" dirty="0">
                            <a:solidFill>
                              <a:srgbClr val="00B050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900" dirty="0">
                              <a:solidFill>
                                <a:srgbClr val="00B050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  <a:endParaRPr lang="ru-RU" sz="900" dirty="0">
                            <a:solidFill>
                              <a:srgbClr val="00B050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900" dirty="0">
                              <a:solidFill>
                                <a:srgbClr val="00B050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  <a:endParaRPr lang="ru-RU" sz="900" dirty="0">
                            <a:solidFill>
                              <a:srgbClr val="00B050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900" dirty="0">
                              <a:solidFill>
                                <a:srgbClr val="00B050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  <a:endParaRPr lang="ru-RU" sz="900" dirty="0">
                            <a:solidFill>
                              <a:srgbClr val="00B050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1462389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Таблица 14">
                <a:extLst>
                  <a:ext uri="{FF2B5EF4-FFF2-40B4-BE49-F238E27FC236}">
                    <a16:creationId xmlns:a16="http://schemas.microsoft.com/office/drawing/2014/main" id="{069F3854-0ADE-4238-943B-36076C597A0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12196982"/>
                  </p:ext>
                </p:extLst>
              </p:nvPr>
            </p:nvGraphicFramePr>
            <p:xfrm>
              <a:off x="4223180" y="2157213"/>
              <a:ext cx="2444116" cy="404444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45170">
                      <a:extLst>
                        <a:ext uri="{9D8B030D-6E8A-4147-A177-3AD203B41FA5}">
                          <a16:colId xmlns:a16="http://schemas.microsoft.com/office/drawing/2014/main" val="3402371267"/>
                        </a:ext>
                      </a:extLst>
                    </a:gridCol>
                    <a:gridCol w="465476">
                      <a:extLst>
                        <a:ext uri="{9D8B030D-6E8A-4147-A177-3AD203B41FA5}">
                          <a16:colId xmlns:a16="http://schemas.microsoft.com/office/drawing/2014/main" val="346747058"/>
                        </a:ext>
                      </a:extLst>
                    </a:gridCol>
                    <a:gridCol w="442478">
                      <a:extLst>
                        <a:ext uri="{9D8B030D-6E8A-4147-A177-3AD203B41FA5}">
                          <a16:colId xmlns:a16="http://schemas.microsoft.com/office/drawing/2014/main" val="2719292846"/>
                        </a:ext>
                      </a:extLst>
                    </a:gridCol>
                    <a:gridCol w="492569">
                      <a:extLst>
                        <a:ext uri="{9D8B030D-6E8A-4147-A177-3AD203B41FA5}">
                          <a16:colId xmlns:a16="http://schemas.microsoft.com/office/drawing/2014/main" val="1441336767"/>
                        </a:ext>
                      </a:extLst>
                    </a:gridCol>
                    <a:gridCol w="598423">
                      <a:extLst>
                        <a:ext uri="{9D8B030D-6E8A-4147-A177-3AD203B41FA5}">
                          <a16:colId xmlns:a16="http://schemas.microsoft.com/office/drawing/2014/main" val="399352766"/>
                        </a:ext>
                      </a:extLst>
                    </a:gridCol>
                  </a:tblGrid>
                  <a:tr h="433705">
                    <a:tc>
                      <a:txBody>
                        <a:bodyPr/>
                        <a:lstStyle/>
                        <a:p>
                          <a:pPr algn="ctr"/>
                          <a:endParaRPr lang="ru-RU" sz="11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5"/>
                          <a:stretch>
                            <a:fillRect l="-96104" t="-1408" r="-332468" b="-8394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5"/>
                          <a:stretch>
                            <a:fillRect l="-206849" t="-1408" r="-250685" b="-8394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5"/>
                          <a:stretch>
                            <a:fillRect l="-276543" t="-1408" r="-125926" b="-8394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5"/>
                          <a:stretch>
                            <a:fillRect l="-311224" t="-1408" r="-4082" b="-83943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1269600"/>
                      </a:ext>
                    </a:extLst>
                  </a:tr>
                  <a:tr h="300895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5"/>
                          <a:stretch>
                            <a:fillRect l="-1370" t="-144000" r="-456164" b="-109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90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  <a:endParaRPr lang="ru-RU" sz="900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90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  <a:endParaRPr lang="ru-RU" sz="900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90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  <a:endParaRPr lang="ru-RU" sz="900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90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  <a:endParaRPr lang="ru-RU" sz="900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74834575"/>
                      </a:ext>
                    </a:extLst>
                  </a:tr>
                  <a:tr h="300895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5"/>
                          <a:stretch>
                            <a:fillRect l="-1370" t="-248980" r="-456164" b="-10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90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  <a:endParaRPr lang="ru-RU" sz="900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90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  <a:endParaRPr lang="ru-RU" sz="900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90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  <a:endParaRPr lang="ru-RU" sz="900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90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  <a:endParaRPr lang="ru-RU" sz="900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30012561"/>
                      </a:ext>
                    </a:extLst>
                  </a:tr>
                  <a:tr h="30089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…</a:t>
                          </a:r>
                          <a:endParaRPr lang="ru-RU" sz="11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90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  <a:endParaRPr lang="ru-RU" sz="900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90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  <a:endParaRPr lang="ru-RU" sz="900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90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  <a:endParaRPr lang="ru-RU" sz="900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90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  <a:endParaRPr lang="ru-RU" sz="900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63203464"/>
                      </a:ext>
                    </a:extLst>
                  </a:tr>
                  <a:tr h="300895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5"/>
                          <a:stretch>
                            <a:fillRect l="-1370" t="-451020" r="-456164" b="-8122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90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  <a:endParaRPr lang="ru-RU" sz="900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90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  <a:endParaRPr lang="ru-RU" sz="900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90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  <a:endParaRPr lang="ru-RU" sz="900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90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  <a:endParaRPr lang="ru-RU" sz="900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69803896"/>
                      </a:ext>
                    </a:extLst>
                  </a:tr>
                  <a:tr h="300895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5"/>
                          <a:stretch>
                            <a:fillRect l="-1370" t="-540000" r="-456164" b="-696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90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  <a:endParaRPr lang="ru-RU" sz="900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90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  <a:endParaRPr lang="ru-RU" sz="900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90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  <a:endParaRPr lang="ru-RU" sz="900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90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  <a:endParaRPr lang="ru-RU" sz="900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43304940"/>
                      </a:ext>
                    </a:extLst>
                  </a:tr>
                  <a:tr h="300895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5"/>
                          <a:stretch>
                            <a:fillRect l="-1370" t="-653061" r="-456164" b="-6102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90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  <a:endParaRPr lang="ru-RU" sz="900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90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  <a:endParaRPr lang="ru-RU" sz="900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90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  <a:endParaRPr lang="ru-RU" sz="900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90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  <a:endParaRPr lang="ru-RU" sz="900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26664143"/>
                      </a:ext>
                    </a:extLst>
                  </a:tr>
                  <a:tr h="30089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…</a:t>
                          </a:r>
                          <a:endParaRPr lang="ru-RU" sz="11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90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  <a:endParaRPr lang="ru-RU" sz="900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90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  <a:endParaRPr lang="ru-RU" sz="900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90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  <a:endParaRPr lang="ru-RU" sz="900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90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  <a:endParaRPr lang="ru-RU" sz="900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17871834"/>
                      </a:ext>
                    </a:extLst>
                  </a:tr>
                  <a:tr h="300895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5"/>
                          <a:stretch>
                            <a:fillRect l="-1370" t="-855102" r="-456164" b="-4081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90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  <a:endParaRPr lang="ru-RU" sz="900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90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  <a:endParaRPr lang="ru-RU" sz="900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90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  <a:endParaRPr lang="ru-RU" sz="900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90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  <a:endParaRPr lang="ru-RU" sz="900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9633739"/>
                      </a:ext>
                    </a:extLst>
                  </a:tr>
                  <a:tr h="300895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5"/>
                          <a:stretch>
                            <a:fillRect l="-1370" t="-936000" r="-456164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90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  <a:endParaRPr lang="ru-RU" sz="900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90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  <a:endParaRPr lang="ru-RU" sz="900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90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  <a:endParaRPr lang="ru-RU" sz="900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90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  <a:endParaRPr lang="ru-RU" sz="900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83188371"/>
                      </a:ext>
                    </a:extLst>
                  </a:tr>
                  <a:tr h="300895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5"/>
                          <a:stretch>
                            <a:fillRect l="-1370" t="-1057143" r="-456164" b="-2061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90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  <a:endParaRPr lang="ru-RU" sz="900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90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  <a:endParaRPr lang="ru-RU" sz="900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90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  <a:endParaRPr lang="ru-RU" sz="900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90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  <a:endParaRPr lang="ru-RU" sz="900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00443407"/>
                      </a:ext>
                    </a:extLst>
                  </a:tr>
                  <a:tr h="30089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…</a:t>
                          </a:r>
                          <a:endParaRPr lang="ru-RU" sz="11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90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  <a:endParaRPr lang="ru-RU" sz="900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90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  <a:endParaRPr lang="ru-RU" sz="900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90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  <a:endParaRPr lang="ru-RU" sz="900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90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  <a:endParaRPr lang="ru-RU" sz="900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38404860"/>
                      </a:ext>
                    </a:extLst>
                  </a:tr>
                  <a:tr h="300895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5"/>
                          <a:stretch>
                            <a:fillRect l="-1370" t="-1259184" r="-456164" b="-40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900" dirty="0">
                              <a:solidFill>
                                <a:srgbClr val="00B050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  <a:endParaRPr lang="ru-RU" sz="900" dirty="0">
                            <a:solidFill>
                              <a:srgbClr val="00B050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900" dirty="0">
                              <a:solidFill>
                                <a:srgbClr val="00B050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  <a:endParaRPr lang="ru-RU" sz="900" dirty="0">
                            <a:solidFill>
                              <a:srgbClr val="00B050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900" dirty="0">
                              <a:solidFill>
                                <a:srgbClr val="00B050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  <a:endParaRPr lang="ru-RU" sz="900" dirty="0">
                            <a:solidFill>
                              <a:srgbClr val="00B050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900" dirty="0">
                              <a:solidFill>
                                <a:srgbClr val="00B050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  <a:endParaRPr lang="ru-RU" sz="900" dirty="0">
                            <a:solidFill>
                              <a:srgbClr val="00B050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1462389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D43C776-5AF7-4850-A94E-EF97A2ACE085}"/>
                  </a:ext>
                </a:extLst>
              </p:cNvPr>
              <p:cNvSpPr txBox="1"/>
              <p:nvPr/>
            </p:nvSpPr>
            <p:spPr>
              <a:xfrm>
                <a:off x="4078073" y="6565856"/>
                <a:ext cx="2778637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ru-RU" sz="1600" dirty="0">
                    <a:solidFill>
                      <a:srgbClr val="0070C0"/>
                    </a:solidFill>
                    <a:latin typeface="Times New Roman" pitchFamily="18" charset="0"/>
                  </a:rPr>
                  <a:t>The </a:t>
                </a:r>
                <a14:m>
                  <m:oMath xmlns:m="http://schemas.openxmlformats.org/officeDocument/2006/math">
                    <m:r>
                      <a:rPr lang="en-US" altLang="ru-RU" sz="160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altLang="ru-RU" sz="1600" dirty="0">
                    <a:solidFill>
                      <a:srgbClr val="0070C0"/>
                    </a:solidFill>
                    <a:latin typeface="Times New Roman" pitchFamily="18" charset="0"/>
                  </a:rPr>
                  <a:t> table aims to optimal</a:t>
                </a:r>
                <a:endParaRPr lang="ru-RU" sz="16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D43C776-5AF7-4850-A94E-EF97A2ACE0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8073" y="6565856"/>
                <a:ext cx="2778637" cy="338554"/>
              </a:xfrm>
              <a:prstGeom prst="rect">
                <a:avLst/>
              </a:prstGeom>
              <a:blipFill>
                <a:blip r:embed="rId6"/>
                <a:stretch>
                  <a:fillRect t="-7143" b="-1964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9C037A4-E6CA-41BD-854D-796113D992E0}"/>
                  </a:ext>
                </a:extLst>
              </p:cNvPr>
              <p:cNvSpPr txBox="1"/>
              <p:nvPr/>
            </p:nvSpPr>
            <p:spPr>
              <a:xfrm>
                <a:off x="6768225" y="2001943"/>
                <a:ext cx="5377132" cy="485414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ru-RU" altLang="ru-RU" sz="1400" b="1" dirty="0">
                    <a:latin typeface="Times New Roman" pitchFamily="18" charset="0"/>
                  </a:rPr>
                  <a:t>Реализация алгоритма.</a:t>
                </a:r>
              </a:p>
              <a:p>
                <a:pPr algn="just"/>
                <a:r>
                  <a:rPr lang="ru-RU" altLang="ru-RU" sz="1400" dirty="0">
                    <a:latin typeface="Times New Roman" pitchFamily="18" charset="0"/>
                  </a:rPr>
                  <a:t>Инициализация </a:t>
                </a:r>
                <a14:m>
                  <m:oMath xmlns:m="http://schemas.openxmlformats.org/officeDocument/2006/math">
                    <m:r>
                      <a:rPr lang="en-US" altLang="ru-RU" sz="1400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altLang="ru-RU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ru-RU" sz="140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altLang="ru-RU" sz="140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ru-RU" sz="140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</m:oMath>
                </a14:m>
                <a:r>
                  <a:rPr lang="ru-RU" altLang="ru-RU" sz="1400" dirty="0">
                    <a:latin typeface="Times New Roman" pitchFamily="18" charset="0"/>
                  </a:rPr>
                  <a:t> нулями. Задание: </a:t>
                </a:r>
                <a14:m>
                  <m:oMath xmlns:m="http://schemas.openxmlformats.org/officeDocument/2006/math">
                    <m:r>
                      <a:rPr lang="en-US" altLang="ru-RU" sz="140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altLang="ru-RU" sz="14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ru-RU" sz="14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ru-RU" altLang="ru-RU" sz="1400" dirty="0">
                    <a:latin typeface="Times New Roman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ru-RU" sz="140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ru-RU" sz="1400" b="0" i="0" smtClean="0">
                        <a:latin typeface="Cambria Math" panose="02040503050406030204" pitchFamily="18" charset="0"/>
                      </a:rPr>
                      <m:t>=0.1</m:t>
                    </m:r>
                  </m:oMath>
                </a14:m>
                <a:r>
                  <a:rPr lang="en-US" altLang="ru-RU" sz="1400" dirty="0">
                    <a:latin typeface="Times New Roman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ru-RU" sz="1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𝛾</m:t>
                    </m:r>
                    <m:r>
                      <a:rPr lang="en-US" altLang="ru-RU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=0.9</m:t>
                    </m:r>
                  </m:oMath>
                </a14:m>
                <a:r>
                  <a:rPr lang="ru-RU" altLang="ru-RU" sz="1400" dirty="0">
                    <a:latin typeface="Times New Roman" pitchFamily="18" charset="0"/>
                  </a:rPr>
                  <a:t>.</a:t>
                </a:r>
              </a:p>
              <a:p>
                <a:pPr algn="just"/>
                <a:r>
                  <a:rPr lang="ru-RU" altLang="ru-RU" sz="1400" dirty="0">
                    <a:latin typeface="Times New Roman" pitchFamily="18" charset="0"/>
                  </a:rPr>
                  <a:t>Эпизод 1. </a:t>
                </a:r>
                <a14:m>
                  <m:oMath xmlns:m="http://schemas.openxmlformats.org/officeDocument/2006/math">
                    <m:r>
                      <a:rPr lang="en-US" altLang="ru-RU" sz="1400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ru-RU" altLang="ru-RU" sz="1400" b="0" i="0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ru-RU" altLang="ru-RU" sz="1400" dirty="0">
                    <a:latin typeface="Times New Roman" pitchFamily="18" charset="0"/>
                  </a:rPr>
                  <a:t>, тогда все действия 1 эпизода случайные.</a:t>
                </a:r>
              </a:p>
              <a:p>
                <a:pPr indent="180975" algn="just"/>
                <a:r>
                  <a:rPr lang="en-US" altLang="ru-RU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1.</a:t>
                </a:r>
                <a:r>
                  <a:rPr lang="en-US" altLang="ru-RU" sz="1400" dirty="0"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ru-RU" sz="140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lang="ru-RU" altLang="ru-RU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=1</m:t>
                    </m:r>
                  </m:oMath>
                </a14:m>
                <a:r>
                  <a:rPr lang="ru-RU" altLang="ru-RU" sz="1400" dirty="0">
                    <a:latin typeface="Times New Roman" pitchFamily="18" charset="0"/>
                  </a:rPr>
                  <a:t>.</a:t>
                </a:r>
                <a:r>
                  <a:rPr lang="en-US" altLang="ru-RU" sz="1400" dirty="0">
                    <a:latin typeface="Times New Roman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ru-RU" sz="140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altLang="ru-RU" sz="140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ru-RU" sz="14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ru-RU" altLang="ru-RU" sz="1400" dirty="0">
                    <a:latin typeface="Times New Roman" pitchFamily="18" charset="0"/>
                  </a:rPr>
                  <a:t> </a:t>
                </a:r>
                <a:r>
                  <a:rPr lang="en-US" altLang="ru-RU" sz="1400" dirty="0">
                    <a:latin typeface="Times New Roman" pitchFamily="18" charset="0"/>
                  </a:rPr>
                  <a:t>(</a:t>
                </a:r>
                <a:r>
                  <a:rPr lang="ru-RU" altLang="ru-RU" sz="1400" dirty="0">
                    <a:latin typeface="Times New Roman" pitchFamily="18" charset="0"/>
                  </a:rPr>
                  <a:t>все действия случайные</a:t>
                </a:r>
                <a:r>
                  <a:rPr lang="en-US" altLang="ru-RU" sz="1400" dirty="0">
                    <a:latin typeface="Times New Roman" pitchFamily="18" charset="0"/>
                  </a:rPr>
                  <a:t>)</a:t>
                </a:r>
                <a:r>
                  <a:rPr lang="ru-RU" altLang="ru-RU" sz="1400" dirty="0">
                    <a:latin typeface="Times New Roman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altLang="ru-RU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ru-RU" sz="1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ru-RU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ru-RU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p>
                      <m:sSupPr>
                        <m:ctrlPr>
                          <a:rPr lang="ru-RU" altLang="ru-RU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ru-RU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</m:t>
                        </m:r>
                      </m:e>
                      <m:sup>
                        <m:r>
                          <a:rPr lang="en-US" altLang="ru-RU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altLang="ru-RU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  <m:r>
                          <a:rPr lang="en-US" altLang="ru-RU" sz="1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ru-RU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  <m:r>
                          <a:rPr lang="en-US" altLang="ru-RU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sup>
                    </m:sSup>
                    <m:r>
                      <a:rPr lang="en-US" altLang="ru-RU" sz="1400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.</m:t>
                    </m:r>
                  </m:oMath>
                </a14:m>
                <a:endParaRPr lang="en-US" altLang="ru-RU" sz="1400" dirty="0">
                  <a:latin typeface="Times New Roman" pitchFamily="18" charset="0"/>
                </a:endParaRPr>
              </a:p>
              <a:p>
                <a:pPr indent="361950" algn="just"/>
                <a:r>
                  <a:rPr lang="en-US" altLang="ru-RU" sz="1400" dirty="0">
                    <a:latin typeface="Times New Roman" pitchFamily="18" charset="0"/>
                  </a:rPr>
                  <a:t>2.1 </a:t>
                </a:r>
                <a:r>
                  <a:rPr lang="ru-RU" altLang="ru-RU" sz="1400" dirty="0">
                    <a:latin typeface="Times New Roman" pitchFamily="18" charset="0"/>
                  </a:rPr>
                  <a:t>Выбор сл. действия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altLang="ru-RU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ru-RU" sz="1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ru-RU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ru-RU" sz="1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p>
                      <m:sSupPr>
                        <m:ctrlPr>
                          <a:rPr lang="ru-RU" altLang="ru-RU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ru-RU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p>
                        <m:r>
                          <a:rPr lang="en-US" altLang="ru-RU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ru-RU" altLang="ru-RU" sz="1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  <m:r>
                          <a:rPr lang="en-US" altLang="ru-RU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ru-RU" altLang="ru-RU" sz="1400" dirty="0">
                    <a:latin typeface="Times New Roman" pitchFamily="18" charset="0"/>
                  </a:rPr>
                  <a:t>.</a:t>
                </a:r>
              </a:p>
              <a:p>
                <a:pPr indent="361950" algn="just"/>
                <a:r>
                  <a:rPr lang="en-US" altLang="ru-RU" sz="1400" dirty="0">
                    <a:latin typeface="Times New Roman" pitchFamily="18" charset="0"/>
                  </a:rPr>
                  <a:t>2.</a:t>
                </a:r>
                <a:r>
                  <a:rPr lang="ru-RU" altLang="ru-RU" sz="1400" dirty="0">
                    <a:latin typeface="Times New Roman" pitchFamily="18" charset="0"/>
                  </a:rPr>
                  <a:t>2</a:t>
                </a:r>
                <a:r>
                  <a:rPr lang="en-US" altLang="ru-RU" sz="1400" dirty="0">
                    <a:latin typeface="Times New Roman" pitchFamily="18" charset="0"/>
                  </a:rPr>
                  <a:t> </a:t>
                </a:r>
                <a:r>
                  <a:rPr lang="ru-RU" altLang="ru-RU" sz="1400" dirty="0" err="1">
                    <a:latin typeface="Times New Roman" pitchFamily="18" charset="0"/>
                  </a:rPr>
                  <a:t>Вып</a:t>
                </a:r>
                <a:r>
                  <a:rPr lang="en-US" altLang="ru-RU" sz="1400" dirty="0">
                    <a:latin typeface="Times New Roman" pitchFamily="18" charset="0"/>
                  </a:rPr>
                  <a:t>.</a:t>
                </a:r>
                <a:r>
                  <a:rPr lang="ru-RU" altLang="ru-RU" sz="1400" dirty="0">
                    <a:latin typeface="Times New Roman" pitchFamily="18" charset="0"/>
                  </a:rPr>
                  <a:t> действия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altLang="ru-RU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ru-RU" sz="1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ru-RU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ru-RU" sz="1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p>
                      <m:sSupPr>
                        <m:ctrlPr>
                          <a:rPr lang="ru-RU" altLang="ru-RU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ru-RU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p>
                        <m:r>
                          <a:rPr lang="en-US" altLang="ru-RU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ru-RU" altLang="ru-RU" sz="1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  <m:r>
                          <a:rPr lang="en-US" altLang="ru-RU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ru-RU" altLang="ru-RU" sz="1400" dirty="0">
                    <a:latin typeface="Times New Roman" pitchFamily="18" charset="0"/>
                  </a:rPr>
                  <a:t>, награда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altLang="ru-RU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ru-RU" sz="1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ru-RU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ru-RU" sz="1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ru-RU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−1</m:t>
                    </m:r>
                  </m:oMath>
                </a14:m>
                <a:r>
                  <a:rPr lang="en-US" altLang="ru-RU" sz="1400" dirty="0">
                    <a:latin typeface="Times New Roman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altLang="ru-RU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ru-RU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ru-RU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en-US" altLang="ru-RU" sz="1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+1</m:t>
                        </m:r>
                      </m:sub>
                    </m:sSub>
                    <m:r>
                      <a:rPr lang="en-US" altLang="ru-RU" sz="1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p>
                      <m:sSupPr>
                        <m:ctrlPr>
                          <a:rPr lang="ru-RU" altLang="ru-RU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ru-RU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</m:t>
                        </m:r>
                      </m:e>
                      <m:sup>
                        <m:r>
                          <a:rPr lang="en-US" altLang="ru-RU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altLang="ru-RU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  <m:r>
                          <a:rPr lang="en-US" altLang="ru-RU" sz="1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,0</m:t>
                        </m:r>
                        <m:r>
                          <a:rPr lang="en-US" altLang="ru-RU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altLang="ru-RU" sz="1400" dirty="0">
                    <a:latin typeface="Times New Roman" pitchFamily="18" charset="0"/>
                  </a:rPr>
                  <a:t>.</a:t>
                </a:r>
              </a:p>
              <a:p>
                <a:pPr indent="361950" algn="just"/>
                <a:r>
                  <a:rPr lang="en-US" altLang="ru-RU" sz="1400" dirty="0">
                    <a:latin typeface="Times New Roman" pitchFamily="18" charset="0"/>
                  </a:rPr>
                  <a:t>2.3 </a:t>
                </a:r>
                <a:r>
                  <a:rPr lang="ru-RU" altLang="ru-RU" sz="1400" dirty="0">
                    <a:latin typeface="Times New Roman" pitchFamily="18" charset="0"/>
                  </a:rPr>
                  <a:t>Расчет цел. </a:t>
                </a:r>
                <a:r>
                  <a:rPr lang="ru-RU" altLang="ru-RU" sz="1400" dirty="0" err="1">
                    <a:latin typeface="Times New Roman" pitchFamily="18" charset="0"/>
                  </a:rPr>
                  <a:t>функц</a:t>
                </a:r>
                <a:r>
                  <a:rPr lang="ru-RU" altLang="ru-RU" sz="1400" dirty="0">
                    <a:latin typeface="Times New Roman" pitchFamily="18" charset="0"/>
                  </a:rPr>
                  <a:t>.</a:t>
                </a:r>
                <a:r>
                  <a:rPr lang="en-US" altLang="ru-RU" sz="1400" dirty="0">
                    <a:latin typeface="Times New Roman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ru-RU" sz="1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ru-RU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ru-RU" sz="1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ru-RU" sz="1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ru-RU" altLang="ru-RU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−1</m:t>
                    </m:r>
                    <m:r>
                      <a:rPr lang="ru-RU" altLang="ru-RU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ru-RU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𝛾</m:t>
                    </m:r>
                    <m:func>
                      <m:funcPr>
                        <m:ctrlPr>
                          <a:rPr lang="en-US" altLang="ru-RU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ru-RU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ru-RU" sz="14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altLang="ru-RU" sz="1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𝐴</m:t>
                            </m:r>
                          </m:lim>
                        </m:limLow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ru-RU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ru-RU" altLang="ru-RU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0</m:t>
                            </m:r>
                            <m:r>
                              <a:rPr lang="en-US" altLang="ru-RU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ru-RU" altLang="ru-RU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0</m:t>
                            </m:r>
                            <m:r>
                              <a:rPr lang="en-US" altLang="ru-RU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ru-RU" altLang="ru-RU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0</m:t>
                            </m:r>
                            <m:r>
                              <a:rPr lang="en-US" altLang="ru-RU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ru-RU" altLang="ru-RU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0</m:t>
                            </m:r>
                          </m:e>
                        </m:d>
                      </m:e>
                    </m:func>
                    <m:r>
                      <a:rPr lang="ru-RU" altLang="ru-RU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=−1</m:t>
                    </m:r>
                  </m:oMath>
                </a14:m>
                <a:r>
                  <a:rPr lang="ru-RU" altLang="ru-RU" sz="1400" dirty="0">
                    <a:latin typeface="Times New Roman" pitchFamily="18" charset="0"/>
                  </a:rPr>
                  <a:t>.</a:t>
                </a:r>
              </a:p>
              <a:p>
                <a:pPr indent="361950" algn="just"/>
                <a:r>
                  <a:rPr lang="ru-RU" altLang="ru-RU" sz="1400" dirty="0">
                    <a:latin typeface="Times New Roman" pitchFamily="18" charset="0"/>
                  </a:rPr>
                  <a:t>2.4 Обновление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altLang="ru-RU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ru-RU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𝑞</m:t>
                        </m:r>
                      </m:e>
                      <m:sup>
                        <m:r>
                          <a:rPr lang="en-US" altLang="ru-RU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ru-RU" altLang="ru-RU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  <m:r>
                          <a:rPr lang="en-US" altLang="ru-RU" sz="1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ru-RU" altLang="ru-RU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  <m:r>
                          <a:rPr lang="en-US" altLang="ru-RU" sz="1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ru-RU" altLang="ru-RU" sz="1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  <m:r>
                          <a:rPr lang="en-US" altLang="ru-RU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sup>
                    </m:sSup>
                    <m:r>
                      <a:rPr lang="ru-RU" altLang="ru-RU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=0+</m:t>
                    </m:r>
                    <m:r>
                      <a:rPr lang="ru-RU" altLang="ru-RU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0.1</m:t>
                    </m:r>
                    <m:d>
                      <m:dPr>
                        <m:begChr m:val="["/>
                        <m:endChr m:val="]"/>
                        <m:ctrlPr>
                          <a:rPr lang="ru-RU" altLang="ru-RU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ru-RU" altLang="ru-RU" sz="1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−1−0</m:t>
                        </m:r>
                      </m:e>
                    </m:d>
                    <m:r>
                      <a:rPr lang="ru-RU" altLang="ru-RU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=−0.1</m:t>
                    </m:r>
                  </m:oMath>
                </a14:m>
                <a:r>
                  <a:rPr lang="ru-RU" altLang="ru-RU" sz="1400" dirty="0">
                    <a:latin typeface="Times New Roman" pitchFamily="18" charset="0"/>
                  </a:rPr>
                  <a:t>.</a:t>
                </a:r>
              </a:p>
              <a:p>
                <a:pPr indent="361950" algn="just"/>
                <a:endParaRPr lang="ru-RU" altLang="ru-RU" sz="1400" i="1" dirty="0"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indent="361950" algn="just"/>
                <a14:m>
                  <m:oMath xmlns:m="http://schemas.openxmlformats.org/officeDocument/2006/math">
                    <m:r>
                      <a:rPr lang="en-US" altLang="ru-RU" sz="140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lang="ru-RU" altLang="ru-RU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=2</m:t>
                    </m:r>
                  </m:oMath>
                </a14:m>
                <a:r>
                  <a:rPr lang="ru-RU" altLang="ru-RU" sz="1400" dirty="0">
                    <a:latin typeface="Times New Roman" pitchFamily="18" charset="0"/>
                  </a:rPr>
                  <a:t>.</a:t>
                </a:r>
                <a:r>
                  <a:rPr lang="en-US" altLang="ru-RU" sz="1400" dirty="0">
                    <a:latin typeface="Times New Roman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ru-RU" sz="140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altLang="ru-RU" sz="140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ru-RU" sz="14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ru-RU" altLang="ru-RU" sz="1400" dirty="0">
                    <a:latin typeface="Times New Roman" pitchFamily="18" charset="0"/>
                  </a:rPr>
                  <a:t> </a:t>
                </a:r>
                <a:r>
                  <a:rPr lang="en-US" altLang="ru-RU" sz="1400" dirty="0">
                    <a:latin typeface="Times New Roman" pitchFamily="18" charset="0"/>
                  </a:rPr>
                  <a:t>(</a:t>
                </a:r>
                <a:r>
                  <a:rPr lang="ru-RU" altLang="ru-RU" sz="1400" dirty="0">
                    <a:latin typeface="Times New Roman" pitchFamily="18" charset="0"/>
                  </a:rPr>
                  <a:t>все действия случайные</a:t>
                </a:r>
                <a:r>
                  <a:rPr lang="en-US" altLang="ru-RU" sz="1400" dirty="0">
                    <a:latin typeface="Times New Roman" pitchFamily="18" charset="0"/>
                  </a:rPr>
                  <a:t>)</a:t>
                </a:r>
                <a:r>
                  <a:rPr lang="ru-RU" altLang="ru-RU" sz="1400" dirty="0">
                    <a:latin typeface="Times New Roman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altLang="ru-RU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ru-RU" sz="1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ru-RU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ru-RU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p>
                      <m:sSupPr>
                        <m:ctrlPr>
                          <a:rPr lang="ru-RU" altLang="ru-RU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ru-RU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</m:t>
                        </m:r>
                      </m:e>
                      <m:sup>
                        <m:r>
                          <a:rPr lang="en-US" altLang="ru-RU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ru-RU" altLang="ru-RU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  <m:r>
                          <a:rPr lang="en-US" altLang="ru-RU" sz="1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ru-RU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  <m:r>
                          <a:rPr lang="en-US" altLang="ru-RU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sup>
                    </m:sSup>
                    <m:r>
                      <a:rPr lang="en-US" altLang="ru-RU" sz="1400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.</m:t>
                    </m:r>
                  </m:oMath>
                </a14:m>
                <a:endParaRPr lang="en-US" altLang="ru-RU" sz="1400" dirty="0">
                  <a:latin typeface="Times New Roman" pitchFamily="18" charset="0"/>
                </a:endParaRPr>
              </a:p>
              <a:p>
                <a:pPr indent="361950" algn="just"/>
                <a:r>
                  <a:rPr lang="en-US" altLang="ru-RU" sz="1400" dirty="0">
                    <a:latin typeface="Times New Roman" pitchFamily="18" charset="0"/>
                  </a:rPr>
                  <a:t>2.1 </a:t>
                </a:r>
                <a:r>
                  <a:rPr lang="ru-RU" altLang="ru-RU" sz="1400" dirty="0">
                    <a:latin typeface="Times New Roman" pitchFamily="18" charset="0"/>
                  </a:rPr>
                  <a:t>Выбор сл. действия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altLang="ru-RU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ru-RU" sz="1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ru-RU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ru-RU" sz="1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p>
                      <m:sSupPr>
                        <m:ctrlPr>
                          <a:rPr lang="ru-RU" altLang="ru-RU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ru-RU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p>
                        <m:r>
                          <a:rPr lang="en-US" altLang="ru-RU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ru-RU" altLang="ru-RU" sz="1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  <m:r>
                          <a:rPr lang="en-US" altLang="ru-RU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ru-RU" altLang="ru-RU" sz="1400" dirty="0">
                    <a:latin typeface="Times New Roman" pitchFamily="18" charset="0"/>
                  </a:rPr>
                  <a:t>.</a:t>
                </a:r>
              </a:p>
              <a:p>
                <a:pPr indent="361950" algn="just"/>
                <a:r>
                  <a:rPr lang="en-US" altLang="ru-RU" sz="1400" dirty="0">
                    <a:latin typeface="Times New Roman" pitchFamily="18" charset="0"/>
                  </a:rPr>
                  <a:t>2.</a:t>
                </a:r>
                <a:r>
                  <a:rPr lang="ru-RU" altLang="ru-RU" sz="1400" dirty="0">
                    <a:latin typeface="Times New Roman" pitchFamily="18" charset="0"/>
                  </a:rPr>
                  <a:t>2</a:t>
                </a:r>
                <a:r>
                  <a:rPr lang="en-US" altLang="ru-RU" sz="1400" dirty="0">
                    <a:latin typeface="Times New Roman" pitchFamily="18" charset="0"/>
                  </a:rPr>
                  <a:t> </a:t>
                </a:r>
                <a:r>
                  <a:rPr lang="ru-RU" altLang="ru-RU" sz="1400" dirty="0" err="1">
                    <a:latin typeface="Times New Roman" pitchFamily="18" charset="0"/>
                  </a:rPr>
                  <a:t>Вып</a:t>
                </a:r>
                <a:r>
                  <a:rPr lang="en-US" altLang="ru-RU" sz="1400" dirty="0">
                    <a:latin typeface="Times New Roman" pitchFamily="18" charset="0"/>
                  </a:rPr>
                  <a:t>.</a:t>
                </a:r>
                <a:r>
                  <a:rPr lang="ru-RU" altLang="ru-RU" sz="1400" dirty="0">
                    <a:latin typeface="Times New Roman" pitchFamily="18" charset="0"/>
                  </a:rPr>
                  <a:t> действия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altLang="ru-RU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ru-RU" sz="1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ru-RU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ru-RU" sz="1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p>
                      <m:sSupPr>
                        <m:ctrlPr>
                          <a:rPr lang="ru-RU" altLang="ru-RU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ru-RU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p>
                        <m:r>
                          <a:rPr lang="en-US" altLang="ru-RU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ru-RU" altLang="ru-RU" sz="1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  <m:r>
                          <a:rPr lang="en-US" altLang="ru-RU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ru-RU" altLang="ru-RU" sz="1400" dirty="0">
                    <a:latin typeface="Times New Roman" pitchFamily="18" charset="0"/>
                  </a:rPr>
                  <a:t>, награда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altLang="ru-RU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ru-RU" sz="1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ru-RU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ru-RU" sz="1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ru-RU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−1</m:t>
                    </m:r>
                  </m:oMath>
                </a14:m>
                <a:r>
                  <a:rPr lang="en-US" altLang="ru-RU" sz="1400" dirty="0">
                    <a:latin typeface="Times New Roman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altLang="ru-RU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ru-RU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ru-RU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en-US" altLang="ru-RU" sz="1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+1</m:t>
                        </m:r>
                      </m:sub>
                    </m:sSub>
                    <m:r>
                      <a:rPr lang="en-US" altLang="ru-RU" sz="1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p>
                      <m:sSupPr>
                        <m:ctrlPr>
                          <a:rPr lang="ru-RU" altLang="ru-RU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ru-RU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</m:t>
                        </m:r>
                      </m:e>
                      <m:sup>
                        <m:r>
                          <a:rPr lang="en-US" altLang="ru-RU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altLang="ru-RU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  <m:r>
                          <a:rPr lang="en-US" altLang="ru-RU" sz="1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ru-RU" altLang="ru-RU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  <m:r>
                          <a:rPr lang="en-US" altLang="ru-RU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altLang="ru-RU" sz="1400" dirty="0">
                    <a:latin typeface="Times New Roman" pitchFamily="18" charset="0"/>
                  </a:rPr>
                  <a:t>.</a:t>
                </a:r>
              </a:p>
              <a:p>
                <a:pPr indent="361950" algn="just"/>
                <a:r>
                  <a:rPr lang="en-US" altLang="ru-RU" sz="1400" dirty="0">
                    <a:latin typeface="Times New Roman" pitchFamily="18" charset="0"/>
                  </a:rPr>
                  <a:t>2.3 </a:t>
                </a:r>
                <a:r>
                  <a:rPr lang="ru-RU" altLang="ru-RU" sz="1400" dirty="0">
                    <a:latin typeface="Times New Roman" pitchFamily="18" charset="0"/>
                  </a:rPr>
                  <a:t>Расчет цел. </a:t>
                </a:r>
                <a:r>
                  <a:rPr lang="ru-RU" altLang="ru-RU" sz="1400" dirty="0" err="1">
                    <a:latin typeface="Times New Roman" pitchFamily="18" charset="0"/>
                  </a:rPr>
                  <a:t>функц</a:t>
                </a:r>
                <a:r>
                  <a:rPr lang="ru-RU" altLang="ru-RU" sz="1400" dirty="0">
                    <a:latin typeface="Times New Roman" pitchFamily="18" charset="0"/>
                  </a:rPr>
                  <a:t>.</a:t>
                </a:r>
                <a:r>
                  <a:rPr lang="en-US" altLang="ru-RU" sz="1400" dirty="0">
                    <a:latin typeface="Times New Roman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ru-RU" sz="1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ru-RU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ru-RU" sz="1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ru-RU" sz="1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ru-RU" altLang="ru-RU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−1</m:t>
                    </m:r>
                    <m:r>
                      <a:rPr lang="ru-RU" altLang="ru-RU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ru-RU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𝛾</m:t>
                    </m:r>
                    <m:func>
                      <m:funcPr>
                        <m:ctrlPr>
                          <a:rPr lang="en-US" altLang="ru-RU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ru-RU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ru-RU" sz="14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altLang="ru-RU" sz="1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𝐴</m:t>
                            </m:r>
                          </m:lim>
                        </m:limLow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ru-RU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ru-RU" altLang="ru-RU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0</m:t>
                            </m:r>
                            <m:r>
                              <a:rPr lang="en-US" altLang="ru-RU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ru-RU" altLang="ru-RU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0</m:t>
                            </m:r>
                            <m:r>
                              <a:rPr lang="en-US" altLang="ru-RU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ru-RU" altLang="ru-RU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0</m:t>
                            </m:r>
                            <m:r>
                              <a:rPr lang="en-US" altLang="ru-RU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ru-RU" altLang="ru-RU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0</m:t>
                            </m:r>
                          </m:e>
                        </m:d>
                      </m:e>
                    </m:func>
                    <m:r>
                      <a:rPr lang="ru-RU" altLang="ru-RU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=−1</m:t>
                    </m:r>
                  </m:oMath>
                </a14:m>
                <a:r>
                  <a:rPr lang="ru-RU" altLang="ru-RU" sz="1400" dirty="0">
                    <a:latin typeface="Times New Roman" pitchFamily="18" charset="0"/>
                  </a:rPr>
                  <a:t>.</a:t>
                </a:r>
              </a:p>
              <a:p>
                <a:pPr indent="361950" algn="just"/>
                <a:r>
                  <a:rPr lang="ru-RU" altLang="ru-RU" sz="1400" dirty="0">
                    <a:latin typeface="Times New Roman" pitchFamily="18" charset="0"/>
                  </a:rPr>
                  <a:t>2.4 Обновление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altLang="ru-RU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ru-RU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𝑞</m:t>
                        </m:r>
                      </m:e>
                      <m:sup>
                        <m:r>
                          <a:rPr lang="en-US" altLang="ru-RU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ru-RU" altLang="ru-RU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  <m:r>
                          <a:rPr lang="en-US" altLang="ru-RU" sz="1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ru-RU" altLang="ru-RU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  <m:r>
                          <a:rPr lang="en-US" altLang="ru-RU" sz="1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ru-RU" altLang="ru-RU" sz="1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  <m:r>
                          <a:rPr lang="en-US" altLang="ru-RU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sup>
                    </m:sSup>
                    <m:r>
                      <a:rPr lang="ru-RU" altLang="ru-RU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=0+</m:t>
                    </m:r>
                    <m:r>
                      <a:rPr lang="ru-RU" altLang="ru-RU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0.1</m:t>
                    </m:r>
                    <m:d>
                      <m:dPr>
                        <m:begChr m:val="["/>
                        <m:endChr m:val="]"/>
                        <m:ctrlPr>
                          <a:rPr lang="ru-RU" altLang="ru-RU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ru-RU" altLang="ru-RU" sz="1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−1−0</m:t>
                        </m:r>
                      </m:e>
                    </m:d>
                    <m:r>
                      <a:rPr lang="ru-RU" altLang="ru-RU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=−0.1</m:t>
                    </m:r>
                  </m:oMath>
                </a14:m>
                <a:r>
                  <a:rPr lang="ru-RU" altLang="ru-RU" sz="1400" dirty="0">
                    <a:latin typeface="Times New Roman" pitchFamily="18" charset="0"/>
                  </a:rPr>
                  <a:t>.</a:t>
                </a:r>
              </a:p>
              <a:p>
                <a:pPr indent="361950" algn="just"/>
                <a:endParaRPr lang="ru-RU" altLang="ru-RU" sz="1400" dirty="0">
                  <a:latin typeface="Times New Roman" pitchFamily="18" charset="0"/>
                </a:endParaRPr>
              </a:p>
              <a:p>
                <a:pPr indent="361950" algn="just"/>
                <a14:m>
                  <m:oMath xmlns:m="http://schemas.openxmlformats.org/officeDocument/2006/math">
                    <m:r>
                      <a:rPr lang="en-US" altLang="ru-RU" sz="140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lang="ru-RU" altLang="ru-RU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=3</m:t>
                    </m:r>
                  </m:oMath>
                </a14:m>
                <a:r>
                  <a:rPr lang="ru-RU" altLang="ru-RU" sz="1400" dirty="0">
                    <a:latin typeface="Times New Roman" pitchFamily="18" charset="0"/>
                  </a:rPr>
                  <a:t>.</a:t>
                </a:r>
                <a:r>
                  <a:rPr lang="en-US" altLang="ru-RU" sz="1400" dirty="0">
                    <a:latin typeface="Times New Roman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ru-RU" sz="140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altLang="ru-RU" sz="140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ru-RU" sz="14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ru-RU" altLang="ru-RU" sz="1400" dirty="0">
                    <a:latin typeface="Times New Roman" pitchFamily="18" charset="0"/>
                  </a:rPr>
                  <a:t> </a:t>
                </a:r>
                <a:r>
                  <a:rPr lang="en-US" altLang="ru-RU" sz="1400" dirty="0">
                    <a:latin typeface="Times New Roman" pitchFamily="18" charset="0"/>
                  </a:rPr>
                  <a:t>(</a:t>
                </a:r>
                <a:r>
                  <a:rPr lang="ru-RU" altLang="ru-RU" sz="1400" dirty="0">
                    <a:latin typeface="Times New Roman" pitchFamily="18" charset="0"/>
                  </a:rPr>
                  <a:t>все действия случайные</a:t>
                </a:r>
                <a:r>
                  <a:rPr lang="en-US" altLang="ru-RU" sz="1400" dirty="0">
                    <a:latin typeface="Times New Roman" pitchFamily="18" charset="0"/>
                  </a:rPr>
                  <a:t>)</a:t>
                </a:r>
                <a:r>
                  <a:rPr lang="ru-RU" altLang="ru-RU" sz="1400" dirty="0">
                    <a:latin typeface="Times New Roman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altLang="ru-RU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ru-RU" sz="1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ru-RU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ru-RU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p>
                      <m:sSupPr>
                        <m:ctrlPr>
                          <a:rPr lang="ru-RU" altLang="ru-RU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ru-RU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</m:t>
                        </m:r>
                      </m:e>
                      <m:sup>
                        <m:r>
                          <a:rPr lang="en-US" altLang="ru-RU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ru-RU" altLang="ru-RU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  <m:r>
                          <a:rPr lang="en-US" altLang="ru-RU" sz="1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ru-RU" altLang="ru-RU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  <m:r>
                          <a:rPr lang="en-US" altLang="ru-RU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sup>
                    </m:sSup>
                    <m:r>
                      <a:rPr lang="en-US" altLang="ru-RU" sz="1400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.</m:t>
                    </m:r>
                  </m:oMath>
                </a14:m>
                <a:endParaRPr lang="en-US" altLang="ru-RU" sz="1400" dirty="0">
                  <a:latin typeface="Times New Roman" pitchFamily="18" charset="0"/>
                </a:endParaRPr>
              </a:p>
              <a:p>
                <a:pPr indent="361950" algn="just"/>
                <a:r>
                  <a:rPr lang="en-US" altLang="ru-RU" sz="1400" dirty="0">
                    <a:latin typeface="Times New Roman" pitchFamily="18" charset="0"/>
                  </a:rPr>
                  <a:t>2.1 </a:t>
                </a:r>
                <a:r>
                  <a:rPr lang="ru-RU" altLang="ru-RU" sz="1400" dirty="0">
                    <a:latin typeface="Times New Roman" pitchFamily="18" charset="0"/>
                  </a:rPr>
                  <a:t>Выбор сл. действия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altLang="ru-RU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ru-RU" sz="1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ru-RU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ru-RU" sz="1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p>
                      <m:sSupPr>
                        <m:ctrlPr>
                          <a:rPr lang="ru-RU" altLang="ru-RU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ru-RU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p>
                        <m:r>
                          <a:rPr lang="en-US" altLang="ru-RU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ru-RU" altLang="ru-RU" sz="1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  <m:r>
                          <a:rPr lang="en-US" altLang="ru-RU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ru-RU" altLang="ru-RU" sz="1400" dirty="0">
                    <a:latin typeface="Times New Roman" pitchFamily="18" charset="0"/>
                  </a:rPr>
                  <a:t>.</a:t>
                </a:r>
              </a:p>
              <a:p>
                <a:pPr indent="361950" algn="just"/>
                <a:r>
                  <a:rPr lang="en-US" altLang="ru-RU" sz="1400" dirty="0">
                    <a:latin typeface="Times New Roman" pitchFamily="18" charset="0"/>
                  </a:rPr>
                  <a:t>2.</a:t>
                </a:r>
                <a:r>
                  <a:rPr lang="ru-RU" altLang="ru-RU" sz="1400" dirty="0">
                    <a:latin typeface="Times New Roman" pitchFamily="18" charset="0"/>
                  </a:rPr>
                  <a:t>2</a:t>
                </a:r>
                <a:r>
                  <a:rPr lang="en-US" altLang="ru-RU" sz="1400" dirty="0">
                    <a:latin typeface="Times New Roman" pitchFamily="18" charset="0"/>
                  </a:rPr>
                  <a:t> </a:t>
                </a:r>
                <a:r>
                  <a:rPr lang="ru-RU" altLang="ru-RU" sz="1400" dirty="0" err="1">
                    <a:latin typeface="Times New Roman" pitchFamily="18" charset="0"/>
                  </a:rPr>
                  <a:t>Вып</a:t>
                </a:r>
                <a:r>
                  <a:rPr lang="en-US" altLang="ru-RU" sz="1400" dirty="0">
                    <a:latin typeface="Times New Roman" pitchFamily="18" charset="0"/>
                  </a:rPr>
                  <a:t>.</a:t>
                </a:r>
                <a:r>
                  <a:rPr lang="ru-RU" altLang="ru-RU" sz="1400" dirty="0">
                    <a:latin typeface="Times New Roman" pitchFamily="18" charset="0"/>
                  </a:rPr>
                  <a:t> действия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altLang="ru-RU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ru-RU" sz="1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ru-RU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ru-RU" sz="1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p>
                      <m:sSupPr>
                        <m:ctrlPr>
                          <a:rPr lang="ru-RU" altLang="ru-RU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ru-RU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p>
                        <m:r>
                          <a:rPr lang="en-US" altLang="ru-RU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ru-RU" altLang="ru-RU" sz="1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  <m:r>
                          <a:rPr lang="en-US" altLang="ru-RU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ru-RU" altLang="ru-RU" sz="1400" dirty="0">
                    <a:latin typeface="Times New Roman" pitchFamily="18" charset="0"/>
                  </a:rPr>
                  <a:t>, награда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altLang="ru-RU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ru-RU" sz="1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ru-RU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ru-RU" sz="1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ru-RU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−1</m:t>
                    </m:r>
                    <m:r>
                      <a:rPr lang="ru-RU" altLang="ru-RU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00</m:t>
                    </m:r>
                  </m:oMath>
                </a14:m>
                <a:r>
                  <a:rPr lang="en-US" altLang="ru-RU" sz="1400" dirty="0">
                    <a:latin typeface="Times New Roman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altLang="ru-RU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ru-RU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ru-RU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en-US" altLang="ru-RU" sz="1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+1</m:t>
                        </m:r>
                      </m:sub>
                    </m:sSub>
                    <m:r>
                      <a:rPr lang="en-US" altLang="ru-RU" sz="1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p>
                      <m:sSupPr>
                        <m:ctrlPr>
                          <a:rPr lang="ru-RU" altLang="ru-RU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ru-RU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</m:t>
                        </m:r>
                      </m:e>
                      <m:sup>
                        <m:r>
                          <a:rPr lang="en-US" altLang="ru-RU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ru-RU" altLang="ru-RU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  <m:r>
                          <a:rPr lang="en-US" altLang="ru-RU" sz="1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ru-RU" altLang="ru-RU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  <m:r>
                          <a:rPr lang="en-US" altLang="ru-RU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altLang="ru-RU" sz="1400" dirty="0">
                    <a:latin typeface="Times New Roman" pitchFamily="18" charset="0"/>
                  </a:rPr>
                  <a:t>.</a:t>
                </a:r>
              </a:p>
              <a:p>
                <a:pPr indent="361950" algn="just"/>
                <a:r>
                  <a:rPr lang="en-US" altLang="ru-RU" sz="1400" dirty="0">
                    <a:latin typeface="Times New Roman" pitchFamily="18" charset="0"/>
                  </a:rPr>
                  <a:t>2.3 </a:t>
                </a:r>
                <a:r>
                  <a:rPr lang="ru-RU" altLang="ru-RU" sz="1400" dirty="0">
                    <a:latin typeface="Times New Roman" pitchFamily="18" charset="0"/>
                  </a:rPr>
                  <a:t>Расчет цел. </a:t>
                </a:r>
                <a:r>
                  <a:rPr lang="ru-RU" altLang="ru-RU" sz="1400" dirty="0" err="1">
                    <a:latin typeface="Times New Roman" pitchFamily="18" charset="0"/>
                  </a:rPr>
                  <a:t>функц</a:t>
                </a:r>
                <a:r>
                  <a:rPr lang="ru-RU" altLang="ru-RU" sz="1400" dirty="0">
                    <a:latin typeface="Times New Roman" pitchFamily="18" charset="0"/>
                  </a:rPr>
                  <a:t>.</a:t>
                </a:r>
                <a:r>
                  <a:rPr lang="en-US" altLang="ru-RU" sz="1400" dirty="0">
                    <a:latin typeface="Times New Roman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ru-RU" sz="1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ru-RU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ru-RU" sz="1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ru-RU" sz="1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ru-RU" altLang="ru-RU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−1</m:t>
                    </m:r>
                    <m:r>
                      <a:rPr lang="ru-RU" altLang="ru-RU" sz="1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0</m:t>
                    </m:r>
                    <m:r>
                      <a:rPr lang="ru-RU" altLang="ru-RU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0</m:t>
                    </m:r>
                  </m:oMath>
                </a14:m>
                <a:r>
                  <a:rPr lang="ru-RU" altLang="ru-RU" sz="1400" dirty="0">
                    <a:latin typeface="Times New Roman" pitchFamily="18" charset="0"/>
                  </a:rPr>
                  <a:t> (терминальное состояние).</a:t>
                </a:r>
              </a:p>
              <a:p>
                <a:pPr indent="361950" algn="just"/>
                <a:r>
                  <a:rPr lang="ru-RU" altLang="ru-RU" sz="1400" dirty="0">
                    <a:latin typeface="Times New Roman" pitchFamily="18" charset="0"/>
                  </a:rPr>
                  <a:t>2.4 Обновление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altLang="ru-RU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ru-RU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𝑞</m:t>
                        </m:r>
                      </m:e>
                      <m:sup>
                        <m:r>
                          <a:rPr lang="en-US" altLang="ru-RU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ru-RU" altLang="ru-RU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  <m:r>
                          <a:rPr lang="en-US" altLang="ru-RU" sz="1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ru-RU" altLang="ru-RU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  <m:r>
                          <a:rPr lang="en-US" altLang="ru-RU" sz="1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ru-RU" altLang="ru-RU" sz="1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  <m:r>
                          <a:rPr lang="en-US" altLang="ru-RU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sup>
                    </m:sSup>
                    <m:r>
                      <a:rPr lang="ru-RU" altLang="ru-RU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=0+</m:t>
                    </m:r>
                    <m:r>
                      <a:rPr lang="ru-RU" altLang="ru-RU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0.1</m:t>
                    </m:r>
                    <m:d>
                      <m:dPr>
                        <m:begChr m:val="["/>
                        <m:endChr m:val="]"/>
                        <m:ctrlPr>
                          <a:rPr lang="ru-RU" altLang="ru-RU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ru-RU" altLang="ru-RU" sz="1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−100−0</m:t>
                        </m:r>
                      </m:e>
                    </m:d>
                    <m:r>
                      <a:rPr lang="ru-RU" altLang="ru-RU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=−90</m:t>
                    </m:r>
                  </m:oMath>
                </a14:m>
                <a:r>
                  <a:rPr lang="ru-RU" altLang="ru-RU" sz="1400" b="0" dirty="0">
                    <a:latin typeface="Times New Roman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pPr indent="361950" algn="just"/>
                <a:r>
                  <a:rPr lang="ru-RU" altLang="ru-RU" sz="1400" dirty="0">
                    <a:latin typeface="Times New Roman" pitchFamily="18" charset="0"/>
                  </a:rPr>
                  <a:t>.</a:t>
                </a:r>
                <a:r>
                  <a:rPr lang="en-US" sz="1400" dirty="0">
                    <a:latin typeface="Times New Roman" pitchFamily="18" charset="0"/>
                  </a:rPr>
                  <a:t>…</a:t>
                </a:r>
                <a:endParaRPr lang="ru-RU" sz="14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9C037A4-E6CA-41BD-854D-796113D992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8225" y="2001943"/>
                <a:ext cx="5377132" cy="4854149"/>
              </a:xfrm>
              <a:prstGeom prst="rect">
                <a:avLst/>
              </a:prstGeom>
              <a:blipFill>
                <a:blip r:embed="rId7"/>
                <a:stretch>
                  <a:fillRect l="-340" t="-125" b="-25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Прямоугольник 8">
                <a:extLst>
                  <a:ext uri="{FF2B5EF4-FFF2-40B4-BE49-F238E27FC236}">
                    <a16:creationId xmlns:a16="http://schemas.microsoft.com/office/drawing/2014/main" id="{37F72ADA-F862-40BC-810C-E2DB4208FD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" y="2157213"/>
                <a:ext cx="4166557" cy="4747197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  <a:alpha val="20000"/>
                </a:schemeClr>
              </a:solidFill>
              <a:ln>
                <a:noFill/>
              </a:ln>
            </p:spPr>
            <p:txBody>
              <a:bodyPr wrap="square" numCol="1">
                <a:spAutoFit/>
              </a:bodyPr>
              <a:lstStyle>
                <a:lvl1pPr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algn="just"/>
                <a:r>
                  <a:rPr lang="ru-RU" altLang="ru-RU" sz="1400" b="1" dirty="0"/>
                  <a:t>Алгоритм обучения </a:t>
                </a:r>
                <a:r>
                  <a:rPr lang="en-US" altLang="ru-RU" sz="1400" b="1" dirty="0"/>
                  <a:t>[</a:t>
                </a:r>
                <a:r>
                  <a:rPr lang="en-US" altLang="ru-RU" sz="1400" b="1" dirty="0">
                    <a:hlinkClick r:id="rId8"/>
                  </a:rPr>
                  <a:t>MATLAB Documentation</a:t>
                </a:r>
                <a:r>
                  <a:rPr lang="en-US" altLang="ru-RU" sz="1400" b="1" dirty="0"/>
                  <a:t>]</a:t>
                </a:r>
                <a:r>
                  <a:rPr lang="ru-RU" altLang="ru-RU" sz="1400" b="1" dirty="0"/>
                  <a:t> </a:t>
                </a:r>
                <a:r>
                  <a:rPr lang="ru-RU" altLang="ru-RU" sz="1400" dirty="0"/>
                  <a:t>Инициализировать </a:t>
                </a:r>
                <a14:m>
                  <m:oMath xmlns:m="http://schemas.openxmlformats.org/officeDocument/2006/math">
                    <m:r>
                      <a:rPr lang="en-US" altLang="ru-RU" sz="1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𝑄</m:t>
                    </m:r>
                    <m:d>
                      <m:dPr>
                        <m:ctrlPr>
                          <a:rPr lang="en-US" altLang="ru-RU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ru-RU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  <m:r>
                          <a:rPr lang="en-US" altLang="ru-RU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ru-RU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</m:d>
                  </m:oMath>
                </a14:m>
                <a:r>
                  <a:rPr lang="ru-RU" altLang="ru-RU" sz="1400" b="1" dirty="0"/>
                  <a:t> </a:t>
                </a:r>
                <a:r>
                  <a:rPr lang="ru-RU" altLang="ru-RU" sz="1400" dirty="0"/>
                  <a:t>случайными значениями или нулями. Задать </a:t>
                </a:r>
                <a:r>
                  <a:rPr lang="ru-RU" altLang="ru-RU" sz="1400" dirty="0" err="1"/>
                  <a:t>гиперпараметры</a:t>
                </a:r>
                <a:r>
                  <a:rPr lang="ru-RU" altLang="ru-RU" sz="1400" dirty="0"/>
                  <a:t>: вероятность </a:t>
                </a:r>
                <a14:m>
                  <m:oMath xmlns:m="http://schemas.openxmlformats.org/officeDocument/2006/math">
                    <m:r>
                      <a:rPr lang="en-US" altLang="ru-RU" sz="1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𝜖</m:t>
                    </m:r>
                  </m:oMath>
                </a14:m>
                <a:r>
                  <a:rPr lang="ru-RU" altLang="ru-RU" sz="1400" dirty="0"/>
                  <a:t>, скорость обучения </a:t>
                </a:r>
                <a14:m>
                  <m:oMath xmlns:m="http://schemas.openxmlformats.org/officeDocument/2006/math">
                    <m:r>
                      <a:rPr lang="en-US" altLang="ru-RU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𝛼</m:t>
                    </m:r>
                  </m:oMath>
                </a14:m>
                <a:r>
                  <a:rPr lang="ru-RU" altLang="ru-RU" sz="1400" dirty="0"/>
                  <a:t>, дисконт </a:t>
                </a:r>
                <a14:m>
                  <m:oMath xmlns:m="http://schemas.openxmlformats.org/officeDocument/2006/math">
                    <m:r>
                      <a:rPr lang="en-US" altLang="ru-RU" sz="1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𝛾</m:t>
                    </m:r>
                  </m:oMath>
                </a14:m>
                <a:r>
                  <a:rPr lang="ru-RU" altLang="ru-RU" sz="1400" dirty="0"/>
                  <a:t>.</a:t>
                </a:r>
              </a:p>
              <a:p>
                <a:pPr algn="just"/>
                <a:r>
                  <a:rPr lang="ru-RU" altLang="ru-RU" sz="1400" dirty="0"/>
                  <a:t>Для каждого эпизода обучения:</a:t>
                </a:r>
              </a:p>
              <a:p>
                <a:pPr algn="just">
                  <a:tabLst>
                    <a:tab pos="185738" algn="l"/>
                  </a:tabLst>
                </a:pPr>
                <a:r>
                  <a:rPr lang="ru-RU" altLang="ru-RU" sz="1400" dirty="0"/>
                  <a:t>	1. Получить данные о начальном состоянии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altLang="ru-RU" sz="14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ru-RU" sz="14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ru-RU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ru-RU" altLang="ru-RU" sz="1400" dirty="0"/>
                  <a:t> (</a:t>
                </a:r>
                <a14:m>
                  <m:oMath xmlns:m="http://schemas.openxmlformats.org/officeDocument/2006/math">
                    <m:r>
                      <a:rPr lang="en-US" altLang="ru-RU" sz="1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lang="ru-RU" altLang="ru-RU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=1</m:t>
                    </m:r>
                  </m:oMath>
                </a14:m>
                <a:r>
                  <a:rPr lang="ru-RU" altLang="ru-RU" sz="1400" dirty="0"/>
                  <a:t>)</a:t>
                </a:r>
              </a:p>
              <a:p>
                <a:pPr algn="just">
                  <a:tabLst>
                    <a:tab pos="185738" algn="l"/>
                  </a:tabLst>
                </a:pPr>
                <a:r>
                  <a:rPr lang="ru-RU" altLang="ru-RU" sz="1400" dirty="0"/>
                  <a:t>	2. Повторять для каждого шага </a:t>
                </a:r>
                <a14:m>
                  <m:oMath xmlns:m="http://schemas.openxmlformats.org/officeDocument/2006/math">
                    <m:r>
                      <a:rPr lang="en-US" altLang="ru-RU" sz="140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</m:oMath>
                </a14:m>
                <a:r>
                  <a:rPr lang="ru-RU" altLang="ru-RU" sz="1400" dirty="0"/>
                  <a:t> до достижения </a:t>
                </a:r>
                <a:r>
                  <a:rPr lang="en-US" altLang="ru-RU" sz="1400" dirty="0">
                    <a:solidFill>
                      <a:srgbClr val="7030A0"/>
                    </a:solidFill>
                  </a:rPr>
                  <a:t>terminal state:</a:t>
                </a:r>
              </a:p>
              <a:p>
                <a:pPr marL="357188" algn="just">
                  <a:tabLst>
                    <a:tab pos="185738" algn="l"/>
                  </a:tabLst>
                </a:pPr>
                <a:r>
                  <a:rPr lang="en-US" altLang="ru-RU" sz="1400" dirty="0"/>
                  <a:t>2.1 </a:t>
                </a:r>
                <a:r>
                  <a:rPr lang="ru-RU" altLang="ru-RU" sz="1400" dirty="0"/>
                  <a:t>Для текущего состояния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altLang="ru-RU" sz="14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ru-RU" sz="14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ru-RU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ru-RU" altLang="ru-RU" sz="1400" dirty="0"/>
                  <a:t> выбрать случайное действие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altLang="ru-RU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ru-RU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ru-RU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ru-RU" altLang="ru-RU" sz="1400" dirty="0"/>
                  <a:t> с вероятностью </a:t>
                </a:r>
                <a14:m>
                  <m:oMath xmlns:m="http://schemas.openxmlformats.org/officeDocument/2006/math">
                    <m:r>
                      <a:rPr lang="en-US" altLang="ru-RU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𝜖</m:t>
                    </m:r>
                  </m:oMath>
                </a14:m>
                <a:r>
                  <a:rPr lang="en-US" altLang="ru-RU" sz="1400" dirty="0"/>
                  <a:t> (</a:t>
                </a:r>
                <a:r>
                  <a:rPr lang="ru-RU" altLang="ru-RU" sz="1400" dirty="0"/>
                  <a:t>может уменьшаться в процессе обучения</a:t>
                </a:r>
                <a:r>
                  <a:rPr lang="en-US" altLang="ru-RU" sz="1400" dirty="0"/>
                  <a:t>)</a:t>
                </a:r>
                <a:r>
                  <a:rPr lang="ru-RU" altLang="ru-RU" sz="1400" dirty="0"/>
                  <a:t>, иначе действие, для которого значение наибольшее:</a:t>
                </a:r>
                <a:r>
                  <a:rPr lang="en-US" altLang="ru-RU" sz="1400" dirty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ru-RU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ru-RU" altLang="ru-RU" sz="140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ru-RU" sz="1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ru-RU" sz="1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ru-RU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=</m:t>
                        </m:r>
                        <m:limLow>
                          <m:limLowPr>
                            <m:ctrlPr>
                              <a:rPr lang="en-US" altLang="ru-RU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ru-RU" sz="14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altLang="ru-RU" sz="1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𝐴</m:t>
                            </m:r>
                          </m:lim>
                        </m:limLow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ru-RU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ru-RU" altLang="ru-RU" sz="14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ru-RU" sz="14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𝑄</m:t>
                                </m:r>
                              </m:e>
                              <m:sub>
                                <m:r>
                                  <a:rPr lang="en-US" altLang="ru-RU" sz="14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𝑡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ru-RU" sz="14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ru-RU" altLang="ru-RU" sz="14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ru-RU" sz="14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ru-RU" sz="14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en-US" altLang="ru-RU" sz="14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ru-RU" altLang="ru-RU" sz="140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ru-RU" sz="14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altLang="ru-RU" sz="14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</m:func>
                  </m:oMath>
                </a14:m>
                <a:endParaRPr lang="en-US" altLang="ru-RU" sz="1400" dirty="0"/>
              </a:p>
              <a:p>
                <a:pPr marL="357188" algn="just">
                  <a:tabLst>
                    <a:tab pos="185738" algn="l"/>
                  </a:tabLst>
                </a:pPr>
                <a:r>
                  <a:rPr lang="en-US" altLang="ru-RU" sz="1400" dirty="0"/>
                  <a:t>2.2 </a:t>
                </a:r>
                <a:r>
                  <a:rPr lang="ru-RU" altLang="ru-RU" sz="1400" dirty="0"/>
                  <a:t>Выполнить действие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altLang="ru-RU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ru-RU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ru-RU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ru-RU" altLang="ru-RU" sz="1400" dirty="0"/>
                  <a:t>, получить награду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altLang="ru-RU" sz="14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ru-RU" sz="1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ru-RU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ru-RU" altLang="ru-RU" sz="1400" dirty="0"/>
                  <a:t> и данные о новом состоянии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altLang="ru-RU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ru-RU" sz="1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ru-RU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ru-RU" altLang="ru-RU" sz="1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ru-RU" altLang="ru-RU" sz="1400" dirty="0"/>
                  <a:t>. </a:t>
                </a:r>
              </a:p>
              <a:p>
                <a:pPr marL="357188" algn="just">
                  <a:tabLst>
                    <a:tab pos="185738" algn="l"/>
                  </a:tabLst>
                </a:pPr>
                <a:r>
                  <a:rPr lang="ru-RU" altLang="ru-RU" sz="1400" dirty="0"/>
                  <a:t>2.3 Если новое состояние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altLang="ru-RU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ru-RU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ru-RU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ru-RU" altLang="ru-RU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+1</m:t>
                        </m:r>
                      </m:sub>
                    </m:sSub>
                    <m:r>
                      <a:rPr lang="ru-RU" altLang="ru-RU" sz="1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ru-RU" altLang="ru-RU" sz="1400" dirty="0"/>
                  <a:t> терминальное, то установить значение целевой функции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altLang="ru-RU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ru-RU" sz="1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ru-RU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  <m:r>
                      <a:rPr lang="ru-RU" altLang="ru-RU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ru-RU" altLang="ru-RU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ru-RU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ru-RU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ru-RU" sz="1400" dirty="0"/>
                  <a:t>. </a:t>
                </a:r>
                <a:r>
                  <a:rPr lang="ru-RU" altLang="ru-RU" sz="1400" dirty="0">
                    <a:solidFill>
                      <a:schemeClr val="tx1"/>
                    </a:solidFill>
                  </a:rPr>
                  <a:t>Иначе</a:t>
                </a:r>
                <a:r>
                  <a:rPr lang="en-US" altLang="ru-RU" sz="14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ru-RU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ru-RU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ru-RU" sz="1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ru-RU" sz="1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ru-RU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ru-RU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ru-RU" sz="1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  <m:r>
                      <a:rPr lang="ru-RU" altLang="ru-RU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ru-RU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𝛾</m:t>
                    </m:r>
                    <m:func>
                      <m:funcPr>
                        <m:ctrlPr>
                          <a:rPr lang="en-US" altLang="ru-RU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ru-RU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ru-RU" sz="14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altLang="ru-RU" sz="1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𝐴</m:t>
                            </m:r>
                          </m:lim>
                        </m:limLow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ru-RU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ru-RU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ru-RU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altLang="ru-RU" sz="14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𝑡</m:t>
                                </m:r>
                                <m:r>
                                  <a:rPr lang="ru-RU" altLang="ru-RU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+1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ru-RU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ru-RU" altLang="ru-RU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ru-RU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ru-RU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𝑡</m:t>
                                    </m:r>
                                    <m:r>
                                      <a:rPr lang="ru-RU" altLang="ru-RU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  <m:r>
                                  <a:rPr lang="en-US" altLang="ru-RU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ru-RU" altLang="ru-RU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ru-RU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altLang="ru-RU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𝑡</m:t>
                                    </m:r>
                                    <m:r>
                                      <a:rPr lang="ru-RU" altLang="ru-RU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</m:func>
                  </m:oMath>
                </a14:m>
                <a:endParaRPr lang="en-US" altLang="ru-RU" sz="1400" dirty="0"/>
              </a:p>
              <a:p>
                <a:pPr marL="357188" algn="just">
                  <a:tabLst>
                    <a:tab pos="185738" algn="l"/>
                  </a:tabLst>
                </a:pPr>
                <a:r>
                  <a:rPr lang="en-US" altLang="ru-RU" sz="1400" dirty="0"/>
                  <a:t>2.4 </a:t>
                </a:r>
                <a:r>
                  <a:rPr lang="ru-RU" altLang="ru-RU" sz="1400" dirty="0"/>
                  <a:t>Обновить</a:t>
                </a:r>
                <a:r>
                  <a:rPr lang="en-US" altLang="ru-RU" sz="1400" dirty="0"/>
                  <a:t> </a:t>
                </a:r>
                <a:r>
                  <a:rPr lang="ru-RU" altLang="ru-RU" sz="1400" dirty="0"/>
                  <a:t>компоненту матрицы </a:t>
                </a:r>
                <a14:m>
                  <m:oMath xmlns:m="http://schemas.openxmlformats.org/officeDocument/2006/math">
                    <m:r>
                      <a:rPr lang="en-US" altLang="ru-RU" sz="140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𝑄</m:t>
                    </m:r>
                    <m:d>
                      <m:dPr>
                        <m:ctrlPr>
                          <a:rPr lang="en-US" altLang="ru-RU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ru-RU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  <m:r>
                          <a:rPr lang="en-US" altLang="ru-RU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ru-RU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</m:d>
                  </m:oMath>
                </a14:m>
                <a:r>
                  <a:rPr lang="en-US" altLang="ru-RU" sz="1400" dirty="0"/>
                  <a:t>:</a:t>
                </a:r>
              </a:p>
              <a:p>
                <a:pPr marL="357188" algn="ctr">
                  <a:tabLst>
                    <a:tab pos="185738" algn="l"/>
                  </a:tabLst>
                </a:pPr>
                <a:r>
                  <a:rPr lang="ru-RU" altLang="ru-RU" sz="1400" dirty="0"/>
                  <a:t> </a:t>
                </a:r>
                <a14:m>
                  <m:oMath xmlns:m="http://schemas.openxmlformats.org/officeDocument/2006/math">
                    <m:r>
                      <a:rPr lang="en-US" altLang="ru-RU" sz="1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𝑞</m:t>
                    </m:r>
                    <m:d>
                      <m:dPr>
                        <m:ctrlPr>
                          <a:rPr lang="en-US" altLang="ru-RU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u-RU" altLang="ru-RU" sz="1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ru-RU" sz="1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ru-RU" sz="1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ru-RU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ru-RU" altLang="ru-RU" sz="1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ru-RU" sz="1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ru-RU" sz="1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ru-RU" altLang="ru-RU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ru-RU" sz="1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𝑞</m:t>
                    </m:r>
                    <m:d>
                      <m:dPr>
                        <m:ctrlPr>
                          <a:rPr lang="en-US" altLang="ru-RU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u-RU" altLang="ru-RU" sz="1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ru-RU" sz="1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ru-RU" sz="1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ru-RU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ru-RU" altLang="ru-RU" sz="1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ru-RU" sz="1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ru-RU" sz="1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ru-RU" altLang="ru-RU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ru-RU" altLang="ru-RU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∝</m:t>
                    </m:r>
                    <m:d>
                      <m:dPr>
                        <m:begChr m:val="["/>
                        <m:endChr m:val="]"/>
                        <m:ctrlPr>
                          <a:rPr lang="ru-RU" altLang="ru-RU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ru-RU" sz="1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ru-RU" sz="1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ru-RU" sz="140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ru-RU" altLang="ru-RU" sz="1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altLang="ru-RU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𝑞</m:t>
                        </m:r>
                        <m:d>
                          <m:dPr>
                            <m:ctrlPr>
                              <a:rPr lang="en-US" altLang="ru-RU" sz="1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ru-RU" altLang="ru-RU" sz="14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ru-RU" sz="14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altLang="ru-RU" sz="14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altLang="ru-RU" sz="1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ru-RU" altLang="ru-RU" sz="14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ru-RU" sz="14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altLang="ru-RU" sz="14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ru-RU" altLang="ru-RU" sz="1400" dirty="0"/>
                  <a:t>.</a:t>
                </a:r>
              </a:p>
            </p:txBody>
          </p:sp>
        </mc:Choice>
        <mc:Fallback xmlns="">
          <p:sp>
            <p:nvSpPr>
              <p:cNvPr id="23" name="Прямоугольник 8">
                <a:extLst>
                  <a:ext uri="{FF2B5EF4-FFF2-40B4-BE49-F238E27FC236}">
                    <a16:creationId xmlns:a16="http://schemas.microsoft.com/office/drawing/2014/main" id="{37F72ADA-F862-40BC-810C-E2DB4208FD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" y="2157213"/>
                <a:ext cx="4166557" cy="4747197"/>
              </a:xfrm>
              <a:prstGeom prst="rect">
                <a:avLst/>
              </a:prstGeom>
              <a:blipFill>
                <a:blip r:embed="rId9"/>
                <a:stretch>
                  <a:fillRect l="-439" t="-257" r="-439" b="-25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Прямоугольник 8">
            <a:extLst>
              <a:ext uri="{FF2B5EF4-FFF2-40B4-BE49-F238E27FC236}">
                <a16:creationId xmlns:a16="http://schemas.microsoft.com/office/drawing/2014/main" id="{B6B7941B-F7C8-4BD3-9084-F892261698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7204" y="0"/>
            <a:ext cx="929479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sz="2800" b="1" dirty="0">
                <a:solidFill>
                  <a:srgbClr val="000000"/>
                </a:solidFill>
                <a:latin typeface="Cambria" pitchFamily="18" charset="0"/>
              </a:rPr>
              <a:t>Напоминание / </a:t>
            </a:r>
            <a:r>
              <a:rPr lang="en-US" altLang="ru-RU" sz="2800" b="1" dirty="0">
                <a:solidFill>
                  <a:srgbClr val="7030A0"/>
                </a:solidFill>
                <a:latin typeface="Cambria" pitchFamily="18" charset="0"/>
              </a:rPr>
              <a:t>Contents of the previous lectures</a:t>
            </a:r>
            <a:endParaRPr lang="ru-RU" altLang="ru-RU" sz="2800" b="1" dirty="0">
              <a:solidFill>
                <a:srgbClr val="7030A0"/>
              </a:solidFill>
            </a:endParaRPr>
          </a:p>
        </p:txBody>
      </p:sp>
      <p:cxnSp>
        <p:nvCxnSpPr>
          <p:cNvPr id="3" name="Прямая со стрелкой 2">
            <a:extLst>
              <a:ext uri="{FF2B5EF4-FFF2-40B4-BE49-F238E27FC236}">
                <a16:creationId xmlns:a16="http://schemas.microsoft.com/office/drawing/2014/main" id="{F46C0DEE-3DCF-4FC4-8EA4-FFD982DCA1AF}"/>
              </a:ext>
            </a:extLst>
          </p:cNvPr>
          <p:cNvCxnSpPr>
            <a:cxnSpLocks/>
          </p:cNvCxnSpPr>
          <p:nvPr/>
        </p:nvCxnSpPr>
        <p:spPr>
          <a:xfrm flipV="1">
            <a:off x="3303917" y="1354349"/>
            <a:ext cx="0" cy="31055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Прямая со стрелкой 11">
            <a:extLst>
              <a:ext uri="{FF2B5EF4-FFF2-40B4-BE49-F238E27FC236}">
                <a16:creationId xmlns:a16="http://schemas.microsoft.com/office/drawing/2014/main" id="{AC7E6705-913A-496D-BFE7-1A36F7526518}"/>
              </a:ext>
            </a:extLst>
          </p:cNvPr>
          <p:cNvCxnSpPr>
            <a:cxnSpLocks/>
          </p:cNvCxnSpPr>
          <p:nvPr/>
        </p:nvCxnSpPr>
        <p:spPr>
          <a:xfrm>
            <a:off x="3303917" y="1380227"/>
            <a:ext cx="28467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Прямая со стрелкой 14">
            <a:extLst>
              <a:ext uri="{FF2B5EF4-FFF2-40B4-BE49-F238E27FC236}">
                <a16:creationId xmlns:a16="http://schemas.microsoft.com/office/drawing/2014/main" id="{2E7803CE-7094-4BEB-A835-BB11CBEEC0B3}"/>
              </a:ext>
            </a:extLst>
          </p:cNvPr>
          <p:cNvCxnSpPr>
            <a:cxnSpLocks/>
          </p:cNvCxnSpPr>
          <p:nvPr/>
        </p:nvCxnSpPr>
        <p:spPr>
          <a:xfrm>
            <a:off x="3562711" y="1380227"/>
            <a:ext cx="0" cy="28467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" name="Рукописный ввод 1">
                <a:extLst>
                  <a:ext uri="{FF2B5EF4-FFF2-40B4-BE49-F238E27FC236}">
                    <a16:creationId xmlns:a16="http://schemas.microsoft.com/office/drawing/2014/main" id="{D8CD5B9A-A85E-4DE0-AE81-C561CD6CA25E}"/>
                  </a:ext>
                </a:extLst>
              </p14:cNvPr>
              <p14:cNvContentPartPr/>
              <p14:nvPr/>
            </p14:nvContentPartPr>
            <p14:xfrm>
              <a:off x="3287880" y="1359720"/>
              <a:ext cx="8610120" cy="3983400"/>
            </p14:xfrm>
          </p:contentPart>
        </mc:Choice>
        <mc:Fallback xmlns="">
          <p:pic>
            <p:nvPicPr>
              <p:cNvPr id="2" name="Рукописный ввод 1">
                <a:extLst>
                  <a:ext uri="{FF2B5EF4-FFF2-40B4-BE49-F238E27FC236}">
                    <a16:creationId xmlns:a16="http://schemas.microsoft.com/office/drawing/2014/main" id="{D8CD5B9A-A85E-4DE0-AE81-C561CD6CA25E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278520" y="1350360"/>
                <a:ext cx="8628840" cy="4002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96995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3" name="Прямоугольник 8">
                <a:extLst>
                  <a:ext uri="{FF2B5EF4-FFF2-40B4-BE49-F238E27FC236}">
                    <a16:creationId xmlns:a16="http://schemas.microsoft.com/office/drawing/2014/main" id="{37F72ADA-F862-40BC-810C-E2DB4208FD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49604" y="563363"/>
                <a:ext cx="8456596" cy="541161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  <a:alpha val="20000"/>
                </a:schemeClr>
              </a:solidFill>
              <a:ln>
                <a:noFill/>
              </a:ln>
            </p:spPr>
            <p:txBody>
              <a:bodyPr wrap="square" numCol="1">
                <a:spAutoFit/>
              </a:bodyPr>
              <a:lstStyle>
                <a:lvl1pPr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algn="just"/>
                <a:r>
                  <a:rPr lang="ru-RU" altLang="ru-RU" dirty="0"/>
                  <a:t>Для оценки функции будущей награды</a:t>
                </a:r>
                <a:r>
                  <a:rPr lang="en-US" altLang="ru-RU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ru-RU" sz="18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ru-RU" sz="18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𝑔</m:t>
                        </m:r>
                      </m:e>
                      <m:sub>
                        <m:r>
                          <a:rPr lang="en-US" altLang="ru-RU" sz="18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ru-RU" altLang="ru-RU" dirty="0"/>
                  <a:t> агент включает 2 </a:t>
                </a:r>
                <a:r>
                  <a:rPr lang="ru-RU" altLang="ru-RU" dirty="0" err="1"/>
                  <a:t>аппроксиматора</a:t>
                </a:r>
                <a:r>
                  <a:rPr lang="ru-RU" altLang="ru-RU" dirty="0"/>
                  <a:t>: критик </a:t>
                </a:r>
                <a14:m>
                  <m:oMath xmlns:m="http://schemas.openxmlformats.org/officeDocument/2006/math">
                    <m:r>
                      <a:rPr lang="en-US" altLang="ru-RU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𝑞</m:t>
                    </m:r>
                    <m:d>
                      <m:dPr>
                        <m:ctrlPr>
                          <a:rPr lang="en-US" altLang="ru-RU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ru-RU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  <m:r>
                          <a:rPr lang="en-US" altLang="ru-RU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ru-RU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</m:d>
                  </m:oMath>
                </a14:m>
                <a:r>
                  <a:rPr lang="ru-RU" altLang="ru-RU" dirty="0"/>
                  <a:t>, который предсказывает награду, и целевой критик </a:t>
                </a:r>
                <a14:m>
                  <m:oMath xmlns:m="http://schemas.openxmlformats.org/officeDocument/2006/math">
                    <m:r>
                      <a:rPr lang="en-US" altLang="ru-RU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𝑞</m:t>
                    </m:r>
                    <m:r>
                      <a:rPr lang="en-US" altLang="ru-RU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′</m:t>
                    </m:r>
                    <m:d>
                      <m:dPr>
                        <m:ctrlPr>
                          <a:rPr lang="en-US" altLang="ru-RU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ru-RU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  <m:r>
                          <a:rPr lang="en-US" altLang="ru-RU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ru-RU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</m:d>
                  </m:oMath>
                </a14:m>
                <a:r>
                  <a:rPr lang="ru-RU" altLang="ru-RU" dirty="0"/>
                  <a:t>, который с целью повышения стабильности оптимизации периодически обновляется (копирует) критика. Оба критика имеют одинаковую структуру и начальные параметры. </a:t>
                </a:r>
                <a:endParaRPr lang="en-US" altLang="ru-RU" dirty="0"/>
              </a:p>
              <a:p>
                <a:pPr algn="just"/>
                <a:r>
                  <a:rPr lang="ru-RU" altLang="ru-RU" dirty="0"/>
                  <a:t> </a:t>
                </a:r>
                <a:endParaRPr lang="en-US" altLang="ru-RU" dirty="0"/>
              </a:p>
              <a:p>
                <a:pPr algn="just"/>
                <a:r>
                  <a:rPr lang="ru-RU" altLang="ru-RU" b="1" dirty="0"/>
                  <a:t>Алгоритм обучения </a:t>
                </a:r>
                <a:r>
                  <a:rPr lang="en-US" altLang="ru-RU" b="1" dirty="0"/>
                  <a:t>[</a:t>
                </a:r>
                <a:r>
                  <a:rPr lang="en-US" altLang="ru-RU" b="1" dirty="0">
                    <a:hlinkClick r:id="rId2"/>
                  </a:rPr>
                  <a:t>MATLAB Documentation</a:t>
                </a:r>
                <a:r>
                  <a:rPr lang="en-US" altLang="ru-RU" b="1" dirty="0"/>
                  <a:t>]</a:t>
                </a:r>
                <a:r>
                  <a:rPr lang="ru-RU" altLang="ru-RU" b="1" dirty="0"/>
                  <a:t> </a:t>
                </a:r>
                <a:r>
                  <a:rPr lang="ru-RU" altLang="ru-RU" dirty="0"/>
                  <a:t>Инициализировать </a:t>
                </a:r>
                <a14:m>
                  <m:oMath xmlns:m="http://schemas.openxmlformats.org/officeDocument/2006/math">
                    <m:r>
                      <a:rPr lang="en-US" altLang="ru-RU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𝑞</m:t>
                    </m:r>
                    <m:d>
                      <m:dPr>
                        <m:ctrlPr>
                          <a:rPr lang="en-US" altLang="ru-RU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ru-RU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  <m:r>
                          <a:rPr lang="en-US" altLang="ru-RU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ru-RU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</m:d>
                  </m:oMath>
                </a14:m>
                <a:r>
                  <a:rPr lang="ru-RU" altLang="ru-RU" b="1" dirty="0"/>
                  <a:t> </a:t>
                </a:r>
                <a:r>
                  <a:rPr lang="ru-RU" altLang="ru-RU" dirty="0"/>
                  <a:t>случайными весами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ru-RU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l-GR" altLang="ru-RU" dirty="0"/>
                          <m:t>Θ</m:t>
                        </m:r>
                      </m:e>
                      <m:sup>
                        <m:r>
                          <a:rPr lang="en-US" altLang="ru-RU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ru-RU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ru-RU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ru-RU" altLang="ru-RU" dirty="0"/>
                  <a:t>, те же значения весов передать целевому критику</a:t>
                </a:r>
                <a:r>
                  <a:rPr lang="en-US" altLang="ru-RU" dirty="0"/>
                  <a:t> </a:t>
                </a:r>
                <a14:m>
                  <m:oMath xmlns:m="http://schemas.openxmlformats.org/officeDocument/2006/math">
                    <m:r>
                      <a:rPr lang="en-US" altLang="ru-RU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𝑞</m:t>
                    </m:r>
                    <m:r>
                      <a:rPr lang="en-US" altLang="ru-RU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′</m:t>
                    </m:r>
                    <m:d>
                      <m:dPr>
                        <m:ctrlPr>
                          <a:rPr lang="en-US" altLang="ru-RU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ru-RU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  <m:r>
                          <a:rPr lang="en-US" altLang="ru-RU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ru-RU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</m:d>
                  </m:oMath>
                </a14:m>
                <a:r>
                  <a:rPr lang="en-US" altLang="ru-RU" dirty="0"/>
                  <a:t>:</a:t>
                </a:r>
                <a:r>
                  <a:rPr lang="ru-RU" altLang="ru-RU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ru-RU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l-GR" altLang="ru-RU" dirty="0"/>
                          <m:t>Θ</m:t>
                        </m:r>
                        <m:r>
                          <a:rPr lang="en-US" altLang="ru-RU" b="0" i="1" dirty="0" smtClean="0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  <m:sup>
                        <m:r>
                          <a:rPr lang="en-US" altLang="ru-RU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ru-RU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ru-RU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ru-RU" altLang="ru-RU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ru-RU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l-GR" altLang="ru-RU" dirty="0"/>
                          <m:t>Θ</m:t>
                        </m:r>
                      </m:e>
                      <m:sup>
                        <m:r>
                          <a:rPr lang="en-US" altLang="ru-RU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ru-RU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ru-RU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ru-RU" altLang="ru-RU" dirty="0"/>
                  <a:t>. Задать </a:t>
                </a:r>
                <a:r>
                  <a:rPr lang="ru-RU" altLang="ru-RU" dirty="0" err="1"/>
                  <a:t>гиперпараметры</a:t>
                </a:r>
                <a:r>
                  <a:rPr lang="ru-RU" altLang="ru-RU" dirty="0"/>
                  <a:t>: вероятность </a:t>
                </a:r>
                <a14:m>
                  <m:oMath xmlns:m="http://schemas.openxmlformats.org/officeDocument/2006/math">
                    <m:r>
                      <a:rPr lang="en-US" altLang="ru-RU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𝜖</m:t>
                    </m:r>
                  </m:oMath>
                </a14:m>
                <a:r>
                  <a:rPr lang="ru-RU" altLang="ru-RU" dirty="0"/>
                  <a:t>, скорость обучения </a:t>
                </a:r>
                <a14:m>
                  <m:oMath xmlns:m="http://schemas.openxmlformats.org/officeDocument/2006/math">
                    <m:r>
                      <a:rPr lang="en-US" altLang="ru-RU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𝛼</m:t>
                    </m:r>
                  </m:oMath>
                </a14:m>
                <a:r>
                  <a:rPr lang="ru-RU" altLang="ru-RU" dirty="0"/>
                  <a:t>, дисконт </a:t>
                </a:r>
                <a14:m>
                  <m:oMath xmlns:m="http://schemas.openxmlformats.org/officeDocument/2006/math">
                    <m:r>
                      <a:rPr lang="en-US" altLang="ru-RU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𝛾</m:t>
                    </m:r>
                  </m:oMath>
                </a14:m>
                <a:r>
                  <a:rPr lang="ru-RU" altLang="ru-RU" dirty="0"/>
                  <a:t>.</a:t>
                </a:r>
              </a:p>
              <a:p>
                <a:pPr algn="just">
                  <a:tabLst>
                    <a:tab pos="185738" algn="l"/>
                  </a:tabLst>
                </a:pPr>
                <a:r>
                  <a:rPr lang="ru-RU" altLang="ru-RU" dirty="0"/>
                  <a:t>	Повторять для каждого шага </a:t>
                </a:r>
                <a14:m>
                  <m:oMath xmlns:m="http://schemas.openxmlformats.org/officeDocument/2006/math">
                    <m:r>
                      <a:rPr lang="en-US" altLang="ru-RU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</m:oMath>
                </a14:m>
                <a:r>
                  <a:rPr lang="en-US" altLang="ru-RU" dirty="0">
                    <a:solidFill>
                      <a:srgbClr val="7030A0"/>
                    </a:solidFill>
                  </a:rPr>
                  <a:t>:</a:t>
                </a:r>
              </a:p>
              <a:p>
                <a:pPr marL="357188" algn="just">
                  <a:tabLst>
                    <a:tab pos="185738" algn="l"/>
                  </a:tabLst>
                </a:pPr>
                <a:r>
                  <a:rPr lang="en-US" altLang="ru-RU" dirty="0"/>
                  <a:t>1.  </a:t>
                </a:r>
                <a:r>
                  <a:rPr lang="ru-RU" altLang="ru-RU" dirty="0"/>
                  <a:t>Для текущего состояния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altLang="ru-RU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ru-RU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ru-RU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ru-RU" altLang="ru-RU" dirty="0"/>
                  <a:t> выбрать случайное действие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altLang="ru-RU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ru-RU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ru-RU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ru-RU" altLang="ru-RU" dirty="0"/>
                  <a:t> с вероятностью </a:t>
                </a:r>
                <a14:m>
                  <m:oMath xmlns:m="http://schemas.openxmlformats.org/officeDocument/2006/math">
                    <m:r>
                      <a:rPr lang="en-US" altLang="ru-RU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𝜖</m:t>
                    </m:r>
                  </m:oMath>
                </a14:m>
                <a:r>
                  <a:rPr lang="en-US" altLang="ru-RU" dirty="0"/>
                  <a:t> (</a:t>
                </a:r>
                <a:r>
                  <a:rPr lang="ru-RU" altLang="ru-RU" dirty="0"/>
                  <a:t>может уменьшаться в процессе обучения</a:t>
                </a:r>
                <a:r>
                  <a:rPr lang="en-US" altLang="ru-RU" dirty="0"/>
                  <a:t>)</a:t>
                </a:r>
                <a:r>
                  <a:rPr lang="ru-RU" altLang="ru-RU" dirty="0"/>
                  <a:t>, иначе действие, для которого значение наибольшее:</a:t>
                </a:r>
                <a:r>
                  <a:rPr lang="en-US" altLang="ru-RU" dirty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ru-RU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ru-RU" altLang="ru-RU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ru-RU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ru-RU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ru-RU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=</m:t>
                        </m:r>
                        <m:limLow>
                          <m:limLowPr>
                            <m:ctrlPr>
                              <a:rPr lang="en-US" altLang="ru-RU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ru-RU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altLang="ru-RU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𝐴</m:t>
                            </m:r>
                          </m:lim>
                        </m:limLow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ru-RU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ru-RU" altLang="ru-RU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ru-RU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altLang="ru-RU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𝑡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ru-RU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ru-RU" altLang="ru-RU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ru-RU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ru-RU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en-US" altLang="ru-RU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ru-RU" altLang="ru-RU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ru-RU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altLang="ru-RU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en-US" altLang="ru-RU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|</m:t>
                                </m:r>
                                <m:sSup>
                                  <m:sSupPr>
                                    <m:ctrlPr>
                                      <a:rPr lang="en-US" altLang="ru-RU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l-GR" altLang="ru-RU" dirty="0"/>
                                      <m:t>Θ</m:t>
                                    </m:r>
                                  </m:e>
                                  <m:sup>
                                    <m:r>
                                      <a:rPr lang="en-US" altLang="ru-RU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altLang="ru-RU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US" altLang="ru-RU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d>
                          </m:e>
                        </m:d>
                      </m:e>
                    </m:func>
                  </m:oMath>
                </a14:m>
                <a:endParaRPr lang="en-US" altLang="ru-RU" dirty="0"/>
              </a:p>
              <a:p>
                <a:pPr marL="357188" algn="just">
                  <a:tabLst>
                    <a:tab pos="185738" algn="l"/>
                  </a:tabLst>
                </a:pPr>
                <a:r>
                  <a:rPr lang="en-US" altLang="ru-RU" dirty="0"/>
                  <a:t>2. </a:t>
                </a:r>
                <a:r>
                  <a:rPr lang="ru-RU" altLang="ru-RU" dirty="0"/>
                  <a:t>Выполнить действие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altLang="ru-RU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ru-RU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ru-RU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ru-RU" altLang="ru-RU" dirty="0"/>
                  <a:t>, получить награду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altLang="ru-RU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ru-RU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ru-RU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ru-RU" altLang="ru-RU" dirty="0"/>
                  <a:t> и данные о новом состоянии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altLang="ru-RU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ru-RU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ru-RU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ru-RU" altLang="ru-RU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ru-RU" altLang="ru-RU" dirty="0"/>
                  <a:t>. </a:t>
                </a:r>
              </a:p>
              <a:p>
                <a:pPr marL="357188" algn="just">
                  <a:tabLst>
                    <a:tab pos="185738" algn="l"/>
                  </a:tabLst>
                </a:pPr>
                <a:r>
                  <a:rPr lang="ru-RU" altLang="ru-RU" dirty="0"/>
                  <a:t>3</a:t>
                </a:r>
                <a:r>
                  <a:rPr lang="en-US" altLang="ru-RU" dirty="0"/>
                  <a:t>. </a:t>
                </a:r>
                <a:r>
                  <a:rPr lang="ru-RU" altLang="ru-RU" dirty="0"/>
                  <a:t>Записать данные 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altLang="ru-RU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ru-RU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ru-RU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ru-RU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ru-RU" altLang="ru-RU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ru-RU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ru-RU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ru-RU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ru-RU" altLang="ru-RU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ru-RU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ru-RU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ru-RU" dirty="0"/>
                  <a:t>,</a:t>
                </a:r>
                <a:r>
                  <a:rPr lang="ru-RU" altLang="ru-RU" dirty="0"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altLang="ru-RU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ru-RU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ru-RU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ru-RU" altLang="ru-RU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ru-RU" altLang="ru-RU" dirty="0"/>
                  <a:t>)</a:t>
                </a:r>
                <a:r>
                  <a:rPr lang="en-US" altLang="ru-RU" dirty="0"/>
                  <a:t> </a:t>
                </a:r>
                <a:r>
                  <a:rPr lang="ru-RU" altLang="ru-RU" dirty="0"/>
                  <a:t>в буфер для формирования </a:t>
                </a:r>
                <a:r>
                  <a:rPr lang="ru-RU" altLang="ru-RU" dirty="0" err="1"/>
                  <a:t>датасета</a:t>
                </a:r>
                <a:r>
                  <a:rPr lang="ru-RU" altLang="ru-RU" dirty="0"/>
                  <a:t>.</a:t>
                </a:r>
              </a:p>
              <a:p>
                <a:pPr marL="357188" algn="just">
                  <a:tabLst>
                    <a:tab pos="185738" algn="l"/>
                  </a:tabLst>
                </a:pPr>
                <a:r>
                  <a:rPr lang="ru-RU" altLang="ru-RU" dirty="0"/>
                  <a:t>4. Выбрать из буфера случайный мини-</a:t>
                </a:r>
                <a:r>
                  <a:rPr lang="ru-RU" altLang="ru-RU" dirty="0" err="1"/>
                  <a:t>батч</a:t>
                </a:r>
                <a:r>
                  <a:rPr lang="ru-RU" altLang="ru-RU" dirty="0"/>
                  <a:t> из </a:t>
                </a:r>
                <a14:m>
                  <m:oMath xmlns:m="http://schemas.openxmlformats.org/officeDocument/2006/math">
                    <m:r>
                      <a:rPr lang="en-US" altLang="ru-RU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altLang="ru-RU" dirty="0"/>
                  <a:t> </a:t>
                </a:r>
                <a:r>
                  <a:rPr lang="ru-RU" altLang="ru-RU" dirty="0"/>
                  <a:t>экземпляров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altLang="ru-RU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ru-RU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ru-RU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ru-RU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ru-RU" altLang="ru-RU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ru-RU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ru-RU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ru-RU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ru-RU" altLang="ru-RU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ru-RU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ru-RU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ru-RU" dirty="0"/>
                  <a:t>,</a:t>
                </a:r>
                <a:r>
                  <a:rPr lang="ru-RU" altLang="ru-RU" dirty="0"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altLang="ru-RU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ru-RU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ru-RU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ru-RU" altLang="ru-RU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ru-RU" altLang="ru-RU" dirty="0"/>
                  <a:t>)</a:t>
                </a:r>
              </a:p>
              <a:p>
                <a:pPr marL="357188" algn="just">
                  <a:tabLst>
                    <a:tab pos="185738" algn="l"/>
                  </a:tabLst>
                </a:pPr>
                <a:r>
                  <a:rPr lang="ru-RU" altLang="ru-RU" dirty="0"/>
                  <a:t>5. Если новое состояние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altLang="ru-RU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ru-RU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ru-RU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ru-RU" altLang="ru-RU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+1</m:t>
                        </m:r>
                      </m:sub>
                    </m:sSub>
                    <m:r>
                      <a:rPr lang="ru-RU" altLang="ru-RU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ru-RU" altLang="ru-RU" dirty="0"/>
                  <a:t> терминальное, то установить значение целевой функции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altLang="ru-RU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ru-RU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ru-RU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  <m:r>
                      <a:rPr lang="ru-RU" altLang="ru-RU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ru-RU" altLang="ru-RU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ru-RU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ru-RU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ru-RU" dirty="0"/>
                  <a:t>. </a:t>
                </a:r>
                <a:r>
                  <a:rPr lang="ru-RU" altLang="ru-RU" dirty="0">
                    <a:solidFill>
                      <a:schemeClr val="tx1"/>
                    </a:solidFill>
                  </a:rPr>
                  <a:t>Иначе</a:t>
                </a:r>
                <a:r>
                  <a:rPr lang="en-US" altLang="ru-RU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ru-RU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ru-RU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ru-RU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ru-RU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ru-RU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ru-RU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ru-RU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  <m:r>
                      <a:rPr lang="ru-RU" altLang="ru-RU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ru-RU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𝛾</m:t>
                    </m:r>
                    <m:func>
                      <m:funcPr>
                        <m:ctrlPr>
                          <a:rPr lang="en-US" altLang="ru-RU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ru-RU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ru-RU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altLang="ru-RU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𝐴</m:t>
                            </m:r>
                          </m:lim>
                        </m:limLow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ru-RU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ru-RU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ru-RU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altLang="ru-RU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𝑡</m:t>
                                </m:r>
                                <m:r>
                                  <a:rPr lang="ru-RU" altLang="ru-RU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+1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ru-RU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ru-RU" altLang="ru-RU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ru-RU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ru-RU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𝑡</m:t>
                                    </m:r>
                                    <m:r>
                                      <a:rPr lang="ru-RU" altLang="ru-RU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  <m:r>
                                  <a:rPr lang="en-US" altLang="ru-RU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ru-RU" altLang="ru-RU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ru-RU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altLang="ru-RU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𝑡</m:t>
                                    </m:r>
                                    <m:r>
                                      <a:rPr lang="ru-RU" altLang="ru-RU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</m:func>
                  </m:oMath>
                </a14:m>
                <a:endParaRPr lang="en-US" altLang="ru-RU" dirty="0"/>
              </a:p>
              <a:p>
                <a:pPr marL="357188" algn="just">
                  <a:tabLst>
                    <a:tab pos="185738" algn="l"/>
                  </a:tabLst>
                </a:pPr>
                <a:r>
                  <a:rPr lang="en-US" altLang="ru-RU" dirty="0"/>
                  <a:t>6 </a:t>
                </a:r>
                <a:r>
                  <a:rPr lang="ru-RU" altLang="ru-RU" dirty="0"/>
                  <a:t>Рассчитать целевую функцию </a:t>
                </a:r>
                <a14:m>
                  <m:oMath xmlns:m="http://schemas.openxmlformats.org/officeDocument/2006/math">
                    <m:r>
                      <a:rPr lang="en-US" altLang="ru-RU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𝐿</m:t>
                    </m:r>
                    <m:d>
                      <m:dPr>
                        <m:ctrlPr>
                          <a:rPr lang="en-US" altLang="ru-RU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ru-RU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nor/>
                              </m:rPr>
                              <a:rPr lang="el-GR" altLang="ru-RU" dirty="0"/>
                              <m:t>Θ</m:t>
                            </m:r>
                          </m:e>
                          <m:sup>
                            <m:r>
                              <a:rPr lang="en-US" altLang="ru-RU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ru-RU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ru-RU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e>
                    </m:d>
                    <m:r>
                      <a:rPr lang="ru-RU" altLang="ru-RU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ru-RU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ru-RU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sSup>
                      <m:sSupPr>
                        <m:ctrlPr>
                          <a:rPr lang="ru-RU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nary>
                          <m:naryPr>
                            <m:chr m:val="∑"/>
                            <m:ctrlPr>
                              <a:rPr lang="ru-RU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ru-RU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ru-RU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ru-RU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  <m:e>
                            <m:d>
                              <m:dPr>
                                <m:ctrlPr>
                                  <a:rPr lang="ru-RU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ru-RU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ru-RU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ru-RU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ru-RU" altLang="ru-RU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r>
                                  <a:rPr lang="en-US" altLang="ru-RU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𝑞</m:t>
                                </m:r>
                                <m:d>
                                  <m:dPr>
                                    <m:ctrlPr>
                                      <a:rPr lang="en-US" altLang="ru-RU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ru-RU" altLang="ru-RU" i="1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ru-RU" i="1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r>
                                          <a:rPr lang="en-US" altLang="ru-RU" i="1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  <m:r>
                                      <a:rPr lang="en-US" altLang="ru-RU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ru-RU" altLang="ru-RU" i="1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ru-RU" i="1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𝐴</m:t>
                                        </m:r>
                                      </m:e>
                                      <m:sub>
                                        <m:r>
                                          <a:rPr lang="en-US" altLang="ru-RU" i="1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  <m:r>
                                      <a:rPr lang="en-US" altLang="ru-RU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|</m:t>
                                    </m:r>
                                    <m:sSup>
                                      <m:sSupPr>
                                        <m:ctrlPr>
                                          <a:rPr lang="en-US" altLang="ru-RU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m:rPr>
                                            <m:nor/>
                                          </m:rPr>
                                          <a:rPr lang="el-GR" altLang="ru-RU" dirty="0"/>
                                          <m:t>Θ</m:t>
                                        </m:r>
                                      </m:e>
                                      <m:sup>
                                        <m:r>
                                          <a:rPr lang="en-US" altLang="ru-RU" i="1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en-US" altLang="ru-RU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  <m:r>
                                          <a:rPr lang="en-US" altLang="ru-RU" i="1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</m:d>
                          </m:e>
                        </m:nary>
                      </m:e>
                      <m:sup>
                        <m:r>
                          <a:rPr lang="ru-RU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ru-RU" altLang="ru-RU" dirty="0"/>
                  <a:t> и вектор градиента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ru-RU" altLang="ru-RU">
                        <a:latin typeface="Cambria Math" panose="02040503050406030204" pitchFamily="18" charset="0"/>
                      </a:rPr>
                      <m:t>∇</m:t>
                    </m:r>
                    <m:r>
                      <a:rPr lang="en-US" altLang="ru-RU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ru-RU" altLang="ru-RU" dirty="0"/>
                  <a:t>, обновить параметры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ru-RU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l-GR" altLang="ru-RU" dirty="0"/>
                          <m:t>Θ</m:t>
                        </m:r>
                      </m:e>
                      <m:sup>
                        <m:r>
                          <a:rPr lang="en-US" altLang="ru-RU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ru-RU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ru-RU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ru-RU" altLang="ru-RU" dirty="0"/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altLang="ru-RU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ru-RU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e>
                      <m:sup>
                        <m:r>
                          <a:rPr lang="en-US" altLang="ru-RU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ru-RU" altLang="ru-RU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ru-RU" altLang="ru-RU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ru-RU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e>
                      <m:sup>
                        <m:r>
                          <a:rPr lang="en-US" altLang="ru-RU" i="1">
                            <a:latin typeface="Cambria Math" panose="02040503050406030204" pitchFamily="18" charset="0"/>
                          </a:rPr>
                          <m:t>𝐶</m:t>
                        </m:r>
                      </m:sup>
                    </m:sSup>
                    <m:r>
                      <a:rPr lang="ru-RU" altLang="ru-RU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ru-RU" altLang="ru-RU" i="1">
                        <a:latin typeface="Cambria Math" panose="02040503050406030204" pitchFamily="18" charset="0"/>
                      </a:rPr>
                      <m:t>𝛼</m:t>
                    </m:r>
                    <m:f>
                      <m:fPr>
                        <m:ctrlPr>
                          <a:rPr lang="ru-RU" altLang="ru-RU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altLang="ru-RU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ru-RU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ru-RU" altLang="ru-RU" i="1">
                            <a:latin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ru-RU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den>
                    </m:f>
                  </m:oMath>
                </a14:m>
                <a:r>
                  <a:rPr lang="en-US" altLang="ru-RU" dirty="0"/>
                  <a:t>.</a:t>
                </a:r>
                <a:endParaRPr lang="ru-RU" altLang="ru-RU" dirty="0"/>
              </a:p>
            </p:txBody>
          </p:sp>
        </mc:Choice>
        <mc:Fallback xmlns="">
          <p:sp>
            <p:nvSpPr>
              <p:cNvPr id="23" name="Прямоугольник 8">
                <a:extLst>
                  <a:ext uri="{FF2B5EF4-FFF2-40B4-BE49-F238E27FC236}">
                    <a16:creationId xmlns:a16="http://schemas.microsoft.com/office/drawing/2014/main" id="{37F72ADA-F862-40BC-810C-E2DB4208FD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049604" y="563363"/>
                <a:ext cx="8456596" cy="5411610"/>
              </a:xfrm>
              <a:prstGeom prst="rect">
                <a:avLst/>
              </a:prstGeom>
              <a:blipFill>
                <a:blip r:embed="rId3"/>
                <a:stretch>
                  <a:fillRect l="-360" r="-36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Прямоугольник 8">
            <a:extLst>
              <a:ext uri="{FF2B5EF4-FFF2-40B4-BE49-F238E27FC236}">
                <a16:creationId xmlns:a16="http://schemas.microsoft.com/office/drawing/2014/main" id="{B6B7941B-F7C8-4BD3-9084-F892261698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7204" y="0"/>
            <a:ext cx="929479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sz="2800" b="1" dirty="0">
                <a:solidFill>
                  <a:srgbClr val="000000"/>
                </a:solidFill>
                <a:latin typeface="Cambria" pitchFamily="18" charset="0"/>
              </a:rPr>
              <a:t>Глубокое </a:t>
            </a:r>
            <a:r>
              <a:rPr lang="en-US" altLang="ru-RU" sz="2800" b="1" dirty="0">
                <a:solidFill>
                  <a:srgbClr val="000000"/>
                </a:solidFill>
                <a:latin typeface="Cambria" pitchFamily="18" charset="0"/>
              </a:rPr>
              <a:t>Q-</a:t>
            </a:r>
            <a:r>
              <a:rPr lang="ru-RU" altLang="ru-RU" sz="2800" b="1" dirty="0">
                <a:solidFill>
                  <a:srgbClr val="000000"/>
                </a:solidFill>
                <a:latin typeface="Cambria" pitchFamily="18" charset="0"/>
              </a:rPr>
              <a:t>обучение / </a:t>
            </a:r>
            <a:r>
              <a:rPr lang="en-US" altLang="ru-RU" sz="2800" b="1" dirty="0">
                <a:solidFill>
                  <a:srgbClr val="7030A0"/>
                </a:solidFill>
                <a:latin typeface="Cambria" pitchFamily="18" charset="0"/>
              </a:rPr>
              <a:t>Deep Q-Learning</a:t>
            </a:r>
            <a:endParaRPr lang="ru-RU" altLang="ru-RU" sz="2800" b="1" dirty="0">
              <a:solidFill>
                <a:srgbClr val="7030A0"/>
              </a:solidFill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13FB20A-92A6-44D1-8C47-2AF1C72D2D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82" y="4688386"/>
            <a:ext cx="1720626" cy="2053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505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Прямоугольник 8">
            <a:extLst>
              <a:ext uri="{FF2B5EF4-FFF2-40B4-BE49-F238E27FC236}">
                <a16:creationId xmlns:a16="http://schemas.microsoft.com/office/drawing/2014/main" id="{B6B7941B-F7C8-4BD3-9084-F892261698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7204" y="0"/>
            <a:ext cx="929479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en-US" altLang="ru-RU" sz="2800" b="1" dirty="0">
                <a:solidFill>
                  <a:srgbClr val="7030A0"/>
                </a:solidFill>
                <a:latin typeface="Cambria" pitchFamily="18" charset="0"/>
              </a:rPr>
              <a:t>Deep Deterministic Policy Gradient (DDPG)</a:t>
            </a:r>
            <a:endParaRPr lang="ru-RU" altLang="ru-RU" sz="2800" b="1" dirty="0">
              <a:solidFill>
                <a:srgbClr val="7030A0"/>
              </a:solidFill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C17EB33-605A-4DA6-BF91-E8F968A53A4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5047" y="859181"/>
            <a:ext cx="2147023" cy="827597"/>
          </a:xfrm>
          <a:prstGeom prst="rect">
            <a:avLst/>
          </a:prstGeom>
          <a:solidFill>
            <a:srgbClr val="FFFF00">
              <a:alpha val="81000"/>
            </a:srgbClr>
          </a:solidFill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6507699-7323-4C07-8010-F13CB1DA512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87" b="22896"/>
          <a:stretch/>
        </p:blipFill>
        <p:spPr>
          <a:xfrm>
            <a:off x="4128317" y="807571"/>
            <a:ext cx="4481465" cy="1020532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5" name="Rectangle 8">
            <a:extLst>
              <a:ext uri="{FF2B5EF4-FFF2-40B4-BE49-F238E27FC236}">
                <a16:creationId xmlns:a16="http://schemas.microsoft.com/office/drawing/2014/main" id="{D14F40B1-91BB-4C54-82E7-6D4717B035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28317" y="814947"/>
            <a:ext cx="4481466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defPPr>
              <a:defRPr lang="ru-R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ctr"/>
            <a:r>
              <a:rPr kumimoji="0" lang="en-US" sz="1600" dirty="0">
                <a:solidFill>
                  <a:srgbClr val="FF0000"/>
                </a:solidFill>
              </a:rPr>
              <a:t>The DDPG Agent includes two networks:</a:t>
            </a:r>
          </a:p>
          <a:p>
            <a:pPr algn="just"/>
            <a:r>
              <a:rPr kumimoji="0" lang="en-US" sz="1600" dirty="0">
                <a:solidFill>
                  <a:srgbClr val="FF0000"/>
                </a:solidFill>
              </a:rPr>
              <a:t>                 &lt;- the Critic  </a:t>
            </a:r>
          </a:p>
          <a:p>
            <a:pPr algn="just"/>
            <a:r>
              <a:rPr kumimoji="0" lang="en-US" sz="1600" dirty="0">
                <a:solidFill>
                  <a:srgbClr val="FF0000"/>
                </a:solidFill>
              </a:rPr>
              <a:t>                                and the Actor -&gt; </a:t>
            </a:r>
            <a:endParaRPr kumimoji="0" lang="ru-RU" sz="1600" dirty="0">
              <a:solidFill>
                <a:srgbClr val="FF0000"/>
              </a:solidFill>
            </a:endParaRPr>
          </a:p>
        </p:txBody>
      </p:sp>
      <p:sp>
        <p:nvSpPr>
          <p:cNvPr id="6" name="Скругленный прямоугольник 2">
            <a:extLst>
              <a:ext uri="{FF2B5EF4-FFF2-40B4-BE49-F238E27FC236}">
                <a16:creationId xmlns:a16="http://schemas.microsoft.com/office/drawing/2014/main" id="{E42322B5-FD06-41C4-BE01-57E0691D807C}"/>
              </a:ext>
            </a:extLst>
          </p:cNvPr>
          <p:cNvSpPr/>
          <p:nvPr/>
        </p:nvSpPr>
        <p:spPr bwMode="auto">
          <a:xfrm>
            <a:off x="9598276" y="934196"/>
            <a:ext cx="362171" cy="208229"/>
          </a:xfrm>
          <a:prstGeom prst="roundRect">
            <a:avLst/>
          </a:prstGeom>
          <a:solidFill>
            <a:srgbClr val="FFFF00">
              <a:alpha val="26000"/>
            </a:srgb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7AA60F52-E70E-4BAE-9565-47BB18E552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3389" y="1828103"/>
            <a:ext cx="6608681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defPPr>
              <a:defRPr lang="ru-R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algn="just"/>
            <a:r>
              <a:rPr lang="en-US" altLang="ru-RU" u="sng" dirty="0">
                <a:latin typeface="Arial" charset="0"/>
                <a:cs typeface="Arial" charset="0"/>
              </a:rPr>
              <a:t>Deep Deterministic Policy Gradient (DDPG) Agent:</a:t>
            </a:r>
            <a:endParaRPr lang="en-US" altLang="ru-RU" dirty="0">
              <a:latin typeface="Arial" charset="0"/>
              <a:cs typeface="Arial" charset="0"/>
            </a:endParaRPr>
          </a:p>
          <a:p>
            <a:pPr algn="just"/>
            <a:endParaRPr lang="en-US" altLang="ru-RU" sz="1400" dirty="0">
              <a:latin typeface="Arial" charset="0"/>
              <a:cs typeface="Arial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87AF759-560D-490A-ADD4-A4484C5B8F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934" y="2277439"/>
            <a:ext cx="2023738" cy="1467210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7BC28DC8-630F-4E5F-8207-3F2B085D1DDF}"/>
              </a:ext>
            </a:extLst>
          </p:cNvPr>
          <p:cNvSpPr/>
          <p:nvPr/>
        </p:nvSpPr>
        <p:spPr>
          <a:xfrm>
            <a:off x="-180013" y="3664363"/>
            <a:ext cx="272963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ru-RU" sz="1400" dirty="0">
                <a:solidFill>
                  <a:srgbClr val="002060"/>
                </a:solidFill>
                <a:latin typeface="Arial" pitchFamily="34" charset="0"/>
                <a:cs typeface="Arial" pitchFamily="34" charset="0"/>
                <a:hlinkClick r:id="rId5"/>
              </a:rPr>
              <a:t>DeepMind walking</a:t>
            </a:r>
            <a:endParaRPr lang="en-US" altLang="ru-RU" sz="1400" dirty="0">
              <a:solidFill>
                <a:srgbClr val="00206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0" name="Picture 13">
            <a:extLst>
              <a:ext uri="{FF2B5EF4-FFF2-40B4-BE49-F238E27FC236}">
                <a16:creationId xmlns:a16="http://schemas.microsoft.com/office/drawing/2014/main" id="{57C81F55-EA2F-456D-B297-B5D27C7FEB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05" y="4292978"/>
            <a:ext cx="4800467" cy="6068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15">
            <a:extLst>
              <a:ext uri="{FF2B5EF4-FFF2-40B4-BE49-F238E27FC236}">
                <a16:creationId xmlns:a16="http://schemas.microsoft.com/office/drawing/2014/main" id="{FEE993F0-34F4-4451-9C45-B52129D0BC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45"/>
          <a:stretch/>
        </p:blipFill>
        <p:spPr bwMode="auto">
          <a:xfrm>
            <a:off x="4949056" y="2126854"/>
            <a:ext cx="6186614" cy="4213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16">
            <a:extLst>
              <a:ext uri="{FF2B5EF4-FFF2-40B4-BE49-F238E27FC236}">
                <a16:creationId xmlns:a16="http://schemas.microsoft.com/office/drawing/2014/main" id="{A4452FDF-650F-4D37-A761-3F8B0CF5CB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05" y="5087819"/>
            <a:ext cx="4656367" cy="15197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A46BB7D1-2C32-4FB6-9721-93F9A1BA75F2}"/>
              </a:ext>
            </a:extLst>
          </p:cNvPr>
          <p:cNvSpPr/>
          <p:nvPr/>
        </p:nvSpPr>
        <p:spPr>
          <a:xfrm>
            <a:off x="5554406" y="6368173"/>
            <a:ext cx="532949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ru-RU" sz="1400" dirty="0" err="1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T.P.Lillicrap</a:t>
            </a:r>
            <a:r>
              <a:rPr lang="en-US" altLang="ru-RU" sz="1400" dirty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 et.al. Continuous control with deep learning, 2016</a:t>
            </a:r>
            <a:endParaRPr lang="ru-RU" altLang="ru-RU" sz="1400" dirty="0">
              <a:solidFill>
                <a:srgbClr val="002060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827168E4-E7DE-4BC8-AB8E-AEE50723E161}"/>
              </a:ext>
            </a:extLst>
          </p:cNvPr>
          <p:cNvCxnSpPr/>
          <p:nvPr/>
        </p:nvCxnSpPr>
        <p:spPr bwMode="auto">
          <a:xfrm>
            <a:off x="5527247" y="4383510"/>
            <a:ext cx="3862833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106453B5-2B22-4AFC-B67F-E215C0A979D2}"/>
              </a:ext>
            </a:extLst>
          </p:cNvPr>
          <p:cNvCxnSpPr/>
          <p:nvPr/>
        </p:nvCxnSpPr>
        <p:spPr bwMode="auto">
          <a:xfrm>
            <a:off x="5534799" y="4535910"/>
            <a:ext cx="312024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7B34F284-8D3A-42A0-BFDA-0F76791AE4A3}"/>
              </a:ext>
            </a:extLst>
          </p:cNvPr>
          <p:cNvCxnSpPr/>
          <p:nvPr/>
        </p:nvCxnSpPr>
        <p:spPr bwMode="auto">
          <a:xfrm>
            <a:off x="6088539" y="5059502"/>
            <a:ext cx="3640019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7154014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8">
            <a:extLst>
              <a:ext uri="{FF2B5EF4-FFF2-40B4-BE49-F238E27FC236}">
                <a16:creationId xmlns:a16="http://schemas.microsoft.com/office/drawing/2014/main" id="{D3FFAB76-60D7-4C61-B89D-CE0AC3C5DE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7204" y="0"/>
            <a:ext cx="9294796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sz="2800" b="1" dirty="0"/>
              <a:t>Лекция </a:t>
            </a:r>
            <a:r>
              <a:rPr lang="en-US" altLang="ru-RU" sz="2800" b="1" dirty="0"/>
              <a:t>4</a:t>
            </a:r>
            <a:r>
              <a:rPr lang="ru-RU" altLang="ru-RU" sz="2800" b="1" dirty="0"/>
              <a:t>. Глубокое обучение и его приложения /</a:t>
            </a:r>
            <a:r>
              <a:rPr lang="en-US" altLang="ru-RU" sz="2800" b="1" dirty="0">
                <a:solidFill>
                  <a:srgbClr val="7030A0"/>
                </a:solidFill>
              </a:rPr>
              <a:t> </a:t>
            </a:r>
            <a:br>
              <a:rPr lang="en-US" altLang="ru-RU" sz="2800" b="1" dirty="0">
                <a:solidFill>
                  <a:srgbClr val="7030A0"/>
                </a:solidFill>
              </a:rPr>
            </a:br>
            <a:r>
              <a:rPr lang="en-US" altLang="ru-RU" sz="2800" b="1" dirty="0">
                <a:solidFill>
                  <a:srgbClr val="7030A0"/>
                </a:solidFill>
              </a:rPr>
              <a:t>Deep Learning (DL) and its applications</a:t>
            </a:r>
            <a:endParaRPr lang="ru-RU" altLang="ru-RU" sz="2600" b="1" dirty="0">
              <a:solidFill>
                <a:srgbClr val="7030A0"/>
              </a:solidFill>
            </a:endParaRPr>
          </a:p>
        </p:txBody>
      </p:sp>
      <p:sp>
        <p:nvSpPr>
          <p:cNvPr id="9" name="Скругленный прямоугольник 4">
            <a:extLst>
              <a:ext uri="{FF2B5EF4-FFF2-40B4-BE49-F238E27FC236}">
                <a16:creationId xmlns:a16="http://schemas.microsoft.com/office/drawing/2014/main" id="{90F9376E-BC81-4089-92D1-73D03B8FAF33}"/>
              </a:ext>
            </a:extLst>
          </p:cNvPr>
          <p:cNvSpPr/>
          <p:nvPr/>
        </p:nvSpPr>
        <p:spPr bwMode="auto">
          <a:xfrm>
            <a:off x="327811" y="4048125"/>
            <a:ext cx="11536378" cy="295275"/>
          </a:xfrm>
          <a:prstGeom prst="roundRect">
            <a:avLst/>
          </a:prstGeom>
          <a:noFill/>
          <a:ln w="15875" cap="flat" cmpd="sng" algn="ctr">
            <a:solidFill>
              <a:schemeClr val="bg2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42F4190-BC37-421F-BE68-ADF0DE28E5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565" y="4456759"/>
            <a:ext cx="3928850" cy="231314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AC4AC83-148E-40AB-B23F-5940881BC2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2782" y="4586786"/>
            <a:ext cx="1720626" cy="2053086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7B07A111-8FB0-4BD1-A3BD-4218D219E2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6182" y="4373245"/>
            <a:ext cx="3659635" cy="1033708"/>
          </a:xfrm>
          <a:prstGeom prst="rect">
            <a:avLst/>
          </a:prstGeom>
        </p:spPr>
      </p:pic>
      <p:pic>
        <p:nvPicPr>
          <p:cNvPr id="1026" name="Picture 2" descr="Face-Morphing using Generative Adversarial Network(GAN)">
            <a:extLst>
              <a:ext uri="{FF2B5EF4-FFF2-40B4-BE49-F238E27FC236}">
                <a16:creationId xmlns:a16="http://schemas.microsoft.com/office/drawing/2014/main" id="{BC011902-7508-4D24-8C37-144DF8CFED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4900" y="5129981"/>
            <a:ext cx="3728531" cy="1624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Прямоугольник 9">
            <a:extLst>
              <a:ext uri="{FF2B5EF4-FFF2-40B4-BE49-F238E27FC236}">
                <a16:creationId xmlns:a16="http://schemas.microsoft.com/office/drawing/2014/main" id="{99E6E24A-8178-4637-A7F6-CBB5E9A1B2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0363" y="2254780"/>
            <a:ext cx="11503826" cy="21184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342900" indent="-342900" eaLnBrk="1" hangingPunct="1">
              <a:lnSpc>
                <a:spcPct val="150000"/>
              </a:lnSpc>
              <a:buAutoNum type="arabicPeriod"/>
            </a:pPr>
            <a:r>
              <a:rPr lang="ru-RU" altLang="ru-RU" sz="1800" b="1" dirty="0">
                <a:solidFill>
                  <a:srgbClr val="000000"/>
                </a:solidFill>
                <a:latin typeface="Cambria" pitchFamily="18" charset="0"/>
              </a:rPr>
              <a:t>Напоминание / </a:t>
            </a:r>
            <a:r>
              <a:rPr lang="en-US" altLang="ru-RU" sz="1800" b="1" dirty="0">
                <a:solidFill>
                  <a:srgbClr val="7030A0"/>
                </a:solidFill>
                <a:latin typeface="Cambria" pitchFamily="18" charset="0"/>
              </a:rPr>
              <a:t>Contents of the previous lectures</a:t>
            </a:r>
          </a:p>
          <a:p>
            <a:pPr marL="342900" indent="-342900" eaLnBrk="1" hangingPunct="1">
              <a:lnSpc>
                <a:spcPct val="150000"/>
              </a:lnSpc>
              <a:buAutoNum type="arabicPeriod"/>
            </a:pPr>
            <a:r>
              <a:rPr lang="ru-RU" altLang="ru-RU" sz="1800" b="1" dirty="0">
                <a:solidFill>
                  <a:srgbClr val="000000"/>
                </a:solidFill>
                <a:latin typeface="Cambria" pitchFamily="18" charset="0"/>
              </a:rPr>
              <a:t>Глубокие </a:t>
            </a:r>
            <a:r>
              <a:rPr lang="ru-RU" altLang="ru-RU" sz="1800" b="1" dirty="0" err="1">
                <a:solidFill>
                  <a:srgbClr val="000000"/>
                </a:solidFill>
                <a:latin typeface="Cambria" pitchFamily="18" charset="0"/>
              </a:rPr>
              <a:t>сверточные</a:t>
            </a:r>
            <a:r>
              <a:rPr lang="ru-RU" altLang="ru-RU" sz="1800" b="1" dirty="0">
                <a:solidFill>
                  <a:srgbClr val="000000"/>
                </a:solidFill>
                <a:latin typeface="Cambria" pitchFamily="18" charset="0"/>
              </a:rPr>
              <a:t> нейронные сети/ </a:t>
            </a:r>
            <a:r>
              <a:rPr lang="en-US" altLang="ru-RU" sz="1800" b="1" dirty="0">
                <a:solidFill>
                  <a:srgbClr val="7030A0"/>
                </a:solidFill>
                <a:latin typeface="Cambria" pitchFamily="18" charset="0"/>
              </a:rPr>
              <a:t>Deep  convolutional neural networks (CNNs, DCNNs)</a:t>
            </a:r>
          </a:p>
          <a:p>
            <a:pPr marL="342900" indent="-342900" eaLnBrk="1" hangingPunct="1">
              <a:lnSpc>
                <a:spcPct val="150000"/>
              </a:lnSpc>
              <a:buAutoNum type="arabicPeriod"/>
            </a:pPr>
            <a:r>
              <a:rPr lang="ru-RU" altLang="ru-RU" sz="1800" b="1" dirty="0">
                <a:solidFill>
                  <a:srgbClr val="000000"/>
                </a:solidFill>
                <a:latin typeface="Cambria" pitchFamily="18" charset="0"/>
              </a:rPr>
              <a:t>Некоторые архитектуры и приложения</a:t>
            </a:r>
            <a:r>
              <a:rPr lang="en-US" altLang="ru-RU" sz="1800" b="1" dirty="0">
                <a:solidFill>
                  <a:srgbClr val="000000"/>
                </a:solidFill>
                <a:latin typeface="Cambria" pitchFamily="18" charset="0"/>
              </a:rPr>
              <a:t> </a:t>
            </a:r>
            <a:r>
              <a:rPr lang="ru-RU" altLang="ru-RU" sz="1800" b="1" dirty="0">
                <a:solidFill>
                  <a:srgbClr val="000000"/>
                </a:solidFill>
                <a:latin typeface="Cambria" pitchFamily="18" charset="0"/>
              </a:rPr>
              <a:t>глубокого обучения / </a:t>
            </a:r>
            <a:r>
              <a:rPr lang="en-US" altLang="ru-RU" sz="1800" b="1" dirty="0">
                <a:solidFill>
                  <a:srgbClr val="7030A0"/>
                </a:solidFill>
                <a:latin typeface="Cambria" pitchFamily="18" charset="0"/>
              </a:rPr>
              <a:t>DL Applications </a:t>
            </a:r>
          </a:p>
          <a:p>
            <a:pPr marL="342900" indent="-342900" eaLnBrk="1" hangingPunct="1">
              <a:lnSpc>
                <a:spcPct val="150000"/>
              </a:lnSpc>
              <a:buAutoNum type="arabicPeriod"/>
            </a:pPr>
            <a:r>
              <a:rPr lang="ru-RU" altLang="ru-RU" sz="1800" b="1" dirty="0">
                <a:solidFill>
                  <a:srgbClr val="000000"/>
                </a:solidFill>
                <a:latin typeface="Cambria" pitchFamily="18" charset="0"/>
              </a:rPr>
              <a:t>Глубокое обучение с подкреплением </a:t>
            </a:r>
            <a:r>
              <a:rPr lang="en-US" altLang="ru-RU" sz="1800" b="1" dirty="0">
                <a:solidFill>
                  <a:srgbClr val="000000"/>
                </a:solidFill>
                <a:latin typeface="Cambria" pitchFamily="18" charset="0"/>
              </a:rPr>
              <a:t>/ </a:t>
            </a:r>
            <a:r>
              <a:rPr lang="en-US" altLang="ru-RU" sz="1800" b="1" dirty="0">
                <a:solidFill>
                  <a:srgbClr val="7030A0"/>
                </a:solidFill>
                <a:latin typeface="Cambria" pitchFamily="18" charset="0"/>
              </a:rPr>
              <a:t>Deep reinforcement learning (DNQ, DDPG)</a:t>
            </a:r>
            <a:endParaRPr lang="ru-RU" altLang="ru-RU" sz="1800" b="1" dirty="0">
              <a:solidFill>
                <a:srgbClr val="7030A0"/>
              </a:solidFill>
              <a:latin typeface="Cambria" pitchFamily="18" charset="0"/>
            </a:endParaRPr>
          </a:p>
          <a:p>
            <a:pPr marL="342900" indent="-342900" eaLnBrk="1" hangingPunct="1">
              <a:lnSpc>
                <a:spcPct val="150000"/>
              </a:lnSpc>
              <a:buAutoNum type="arabicPeriod"/>
            </a:pPr>
            <a:r>
              <a:rPr lang="ru-RU" altLang="ru-RU" sz="1800" b="1" dirty="0">
                <a:solidFill>
                  <a:srgbClr val="000000"/>
                </a:solidFill>
                <a:latin typeface="Cambria" pitchFamily="18" charset="0"/>
              </a:rPr>
              <a:t>Заключение / </a:t>
            </a:r>
            <a:r>
              <a:rPr lang="en-US" altLang="ru-RU" sz="1800" b="1" dirty="0">
                <a:solidFill>
                  <a:srgbClr val="7030A0"/>
                </a:solidFill>
                <a:latin typeface="Cambria" pitchFamily="18" charset="0"/>
              </a:rPr>
              <a:t>Conclusion</a:t>
            </a:r>
            <a:endParaRPr lang="ru-RU" altLang="ru-RU" sz="1800" b="1" dirty="0">
              <a:solidFill>
                <a:srgbClr val="7030A0"/>
              </a:solidFill>
              <a:latin typeface="Cambr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295571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8">
            <a:extLst>
              <a:ext uri="{FF2B5EF4-FFF2-40B4-BE49-F238E27FC236}">
                <a16:creationId xmlns:a16="http://schemas.microsoft.com/office/drawing/2014/main" id="{3E4C50F3-171C-411D-8961-64A39ED992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7579" y="0"/>
            <a:ext cx="930442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sz="2800" b="1" dirty="0"/>
              <a:t>Полезные ссылки / </a:t>
            </a:r>
            <a:r>
              <a:rPr lang="en-US" altLang="ru-RU" sz="2800" b="1" dirty="0">
                <a:solidFill>
                  <a:srgbClr val="7030A0"/>
                </a:solidFill>
              </a:rPr>
              <a:t>References, Links</a:t>
            </a:r>
            <a:endParaRPr lang="ru-RU" altLang="ru-RU" sz="2800" b="1" dirty="0">
              <a:solidFill>
                <a:srgbClr val="7030A0"/>
              </a:solidFill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163964CF-FF74-4318-8AF5-6E241B0DAEC1}"/>
              </a:ext>
            </a:extLst>
          </p:cNvPr>
          <p:cNvSpPr/>
          <p:nvPr/>
        </p:nvSpPr>
        <p:spPr>
          <a:xfrm>
            <a:off x="3047999" y="480589"/>
            <a:ext cx="8810325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altLang="ru-RU" b="1" dirty="0"/>
              <a:t>Онлайн курсы, обучающие ресурсы:</a:t>
            </a:r>
            <a:endParaRPr lang="ru-RU" dirty="0">
              <a:hlinkClick r:id="rId2"/>
            </a:endParaRPr>
          </a:p>
          <a:p>
            <a:r>
              <a:rPr lang="en-US" dirty="0">
                <a:hlinkClick r:id="rId3"/>
              </a:rPr>
              <a:t>Neural Networks</a:t>
            </a:r>
            <a:r>
              <a:rPr lang="ru-RU" dirty="0"/>
              <a:t>: серия видео с отличной визуализацией с канала «</a:t>
            </a:r>
            <a:r>
              <a:rPr lang="en-US" dirty="0"/>
              <a:t>3Blue1Brown</a:t>
            </a:r>
            <a:r>
              <a:rPr lang="ru-RU" dirty="0"/>
              <a:t>» на английском языке, плюс видео с русским дублирование на смежном канале</a:t>
            </a:r>
            <a:r>
              <a:rPr lang="en-US" dirty="0"/>
              <a:t>;</a:t>
            </a:r>
            <a:endParaRPr lang="en-US" dirty="0">
              <a:hlinkClick r:id="" action="ppaction://noaction"/>
            </a:endParaRPr>
          </a:p>
          <a:p>
            <a:r>
              <a:rPr lang="en-US" dirty="0">
                <a:hlinkClick r:id="" action="ppaction://noaction"/>
              </a:rPr>
              <a:t>Andrew Ng – Machine Learning</a:t>
            </a:r>
            <a:r>
              <a:rPr lang="ru-RU" dirty="0"/>
              <a:t>: 11-недельный бесплатный интерактивный курс на английском языке по основам машинного обучения на платформе «</a:t>
            </a:r>
            <a:r>
              <a:rPr lang="en-US" dirty="0"/>
              <a:t>Coursera</a:t>
            </a:r>
            <a:r>
              <a:rPr lang="ru-RU" dirty="0"/>
              <a:t>»;</a:t>
            </a:r>
          </a:p>
          <a:p>
            <a:r>
              <a:rPr lang="en-US" dirty="0">
                <a:hlinkClick r:id="rId4"/>
              </a:rPr>
              <a:t>sim0nsays </a:t>
            </a:r>
            <a:r>
              <a:rPr lang="en-US" dirty="0">
                <a:hlinkClick r:id="rId2"/>
              </a:rPr>
              <a:t>–</a:t>
            </a:r>
            <a:r>
              <a:rPr lang="en-US" dirty="0">
                <a:hlinkClick r:id="rId4"/>
              </a:rPr>
              <a:t> Deep Learning </a:t>
            </a:r>
            <a:r>
              <a:rPr lang="ru-RU" dirty="0">
                <a:hlinkClick r:id="rId4"/>
              </a:rPr>
              <a:t>на пальцах</a:t>
            </a:r>
            <a:r>
              <a:rPr lang="ru-RU" dirty="0"/>
              <a:t>: бесплатный видео курс лекций на русском языке, плюс на канале есть ссылка на ресурс с полным курсом и заданиями</a:t>
            </a:r>
            <a:r>
              <a:rPr lang="en-US" dirty="0"/>
              <a:t>;</a:t>
            </a:r>
          </a:p>
          <a:p>
            <a:pPr algn="just"/>
            <a:r>
              <a:rPr lang="en-US" dirty="0">
                <a:hlinkClick r:id="rId5"/>
              </a:rPr>
              <a:t>RL Course by David Silver</a:t>
            </a:r>
            <a:r>
              <a:rPr lang="ru-RU" dirty="0"/>
              <a:t>: курс из 10 лекций </a:t>
            </a:r>
            <a:r>
              <a:rPr lang="ru-RU" dirty="0" err="1"/>
              <a:t>Д.Силвера</a:t>
            </a:r>
            <a:r>
              <a:rPr lang="ru-RU" dirty="0"/>
              <a:t> «Введение в обучение с подкреплением»</a:t>
            </a:r>
          </a:p>
          <a:p>
            <a:pPr algn="just"/>
            <a:r>
              <a:rPr lang="en-US" dirty="0">
                <a:hlinkClick r:id="rId6"/>
              </a:rPr>
              <a:t>Stanford CS234: Reinforcement Learning</a:t>
            </a:r>
            <a:r>
              <a:rPr lang="ru-RU" dirty="0"/>
              <a:t>: курс лекций Стэнфордского университета</a:t>
            </a:r>
            <a:endParaRPr lang="en-US" dirty="0"/>
          </a:p>
          <a:p>
            <a:r>
              <a:rPr lang="en-US" dirty="0">
                <a:hlinkClick r:id="rId7"/>
              </a:rPr>
              <a:t>Kaggle</a:t>
            </a:r>
            <a:r>
              <a:rPr lang="ru-RU" dirty="0"/>
              <a:t>: курсы, базы данных для машинного обучения (дата сеты), соревнования на английском языке.</a:t>
            </a:r>
          </a:p>
          <a:p>
            <a:endParaRPr lang="ru-RU" dirty="0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DC180292-9BB3-4136-B605-9FA50A514CDC}"/>
              </a:ext>
            </a:extLst>
          </p:cNvPr>
          <p:cNvSpPr/>
          <p:nvPr/>
        </p:nvSpPr>
        <p:spPr>
          <a:xfrm>
            <a:off x="93138" y="4812782"/>
            <a:ext cx="11515024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altLang="ru-RU" b="1" dirty="0"/>
              <a:t>Книги, статьи:</a:t>
            </a:r>
            <a:endParaRPr lang="ru-RU" dirty="0">
              <a:hlinkClick r:id="rId2"/>
            </a:endParaRPr>
          </a:p>
          <a:p>
            <a:r>
              <a:rPr lang="en-US" dirty="0">
                <a:hlinkClick r:id="rId8"/>
              </a:rPr>
              <a:t>Deep Learning</a:t>
            </a:r>
            <a:r>
              <a:rPr lang="ru-RU" dirty="0"/>
              <a:t> </a:t>
            </a:r>
            <a:r>
              <a:rPr lang="en-US" dirty="0"/>
              <a:t>by Ian Goodfellow and </a:t>
            </a:r>
            <a:r>
              <a:rPr lang="en-US" dirty="0" err="1"/>
              <a:t>Yoshua</a:t>
            </a:r>
            <a:r>
              <a:rPr lang="en-US" dirty="0"/>
              <a:t> </a:t>
            </a:r>
            <a:r>
              <a:rPr lang="en-US" dirty="0" err="1"/>
              <a:t>Bengio</a:t>
            </a:r>
            <a:r>
              <a:rPr lang="en-US" dirty="0"/>
              <a:t> and Aaron Courville, 2016</a:t>
            </a:r>
            <a:r>
              <a:rPr lang="ru-RU" dirty="0"/>
              <a:t>.</a:t>
            </a:r>
          </a:p>
          <a:p>
            <a:r>
              <a:rPr lang="en-US" dirty="0"/>
              <a:t>Pattern Recognition and Machine Learning by C.M. Bishop, 2006.</a:t>
            </a:r>
          </a:p>
          <a:p>
            <a:r>
              <a:rPr lang="en-US" dirty="0"/>
              <a:t>Machine Learning: A Probabilistic Perspective by K.P. Murphy, 2012.</a:t>
            </a:r>
          </a:p>
          <a:p>
            <a:endParaRPr lang="en-US" dirty="0">
              <a:hlinkClick r:id="rId9"/>
            </a:endParaRPr>
          </a:p>
          <a:p>
            <a:r>
              <a:rPr lang="en-US" dirty="0">
                <a:hlinkClick r:id="rId9"/>
              </a:rPr>
              <a:t>Elsevier</a:t>
            </a:r>
            <a:r>
              <a:rPr lang="en-US" dirty="0"/>
              <a:t> , </a:t>
            </a:r>
            <a:r>
              <a:rPr lang="en-US" dirty="0">
                <a:hlinkClick r:id="rId10"/>
              </a:rPr>
              <a:t>Springer</a:t>
            </a:r>
            <a:r>
              <a:rPr lang="ru-RU" dirty="0"/>
              <a:t> </a:t>
            </a:r>
            <a:r>
              <a:rPr lang="en-US" dirty="0"/>
              <a:t>: </a:t>
            </a:r>
            <a:r>
              <a:rPr lang="ru-RU" dirty="0"/>
              <a:t>поисковые системы статей крупнейших издательств</a:t>
            </a:r>
            <a:endParaRPr lang="en-US" dirty="0"/>
          </a:p>
          <a:p>
            <a:r>
              <a:rPr lang="en-US" dirty="0">
                <a:hlinkClick r:id="rId11"/>
              </a:rPr>
              <a:t>SJR</a:t>
            </a:r>
            <a:r>
              <a:rPr lang="en-US" dirty="0"/>
              <a:t> , </a:t>
            </a:r>
            <a:r>
              <a:rPr lang="en-US" dirty="0" err="1">
                <a:hlinkClick r:id="rId12"/>
              </a:rPr>
              <a:t>WoS</a:t>
            </a:r>
            <a:r>
              <a:rPr lang="en-US" dirty="0"/>
              <a:t> </a:t>
            </a:r>
            <a:r>
              <a:rPr lang="ru-RU" dirty="0"/>
              <a:t>: поисковые системы журналов, рейтинг журналов</a:t>
            </a:r>
          </a:p>
        </p:txBody>
      </p:sp>
      <p:pic>
        <p:nvPicPr>
          <p:cNvPr id="10" name="Picture 2" descr="Картинки по запросу Ian Goodfellow and Yoshua Bengio and Aaron Courville">
            <a:extLst>
              <a:ext uri="{FF2B5EF4-FFF2-40B4-BE49-F238E27FC236}">
                <a16:creationId xmlns:a16="http://schemas.microsoft.com/office/drawing/2014/main" id="{A8B70583-1A70-4A70-8AF3-87B6E5A808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2548" y="3636030"/>
            <a:ext cx="1866900" cy="2447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8F2324CF-B25D-4649-9CD1-CF3F91FBF47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065998" y="4382945"/>
            <a:ext cx="1916430" cy="2448000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0E84675-8F99-4927-8687-ADBE1B0A9F6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302214" y="3636030"/>
            <a:ext cx="1855436" cy="244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4" name="Рукописный ввод 3">
                <a:extLst>
                  <a:ext uri="{FF2B5EF4-FFF2-40B4-BE49-F238E27FC236}">
                    <a16:creationId xmlns:a16="http://schemas.microsoft.com/office/drawing/2014/main" id="{3FD22D10-A6BA-4DC6-A5BD-F636F5E42022}"/>
                  </a:ext>
                </a:extLst>
              </p14:cNvPr>
              <p14:cNvContentPartPr/>
              <p14:nvPr/>
            </p14:nvContentPartPr>
            <p14:xfrm>
              <a:off x="3006360" y="1478160"/>
              <a:ext cx="75600" cy="619920"/>
            </p14:xfrm>
          </p:contentPart>
        </mc:Choice>
        <mc:Fallback xmlns="">
          <p:pic>
            <p:nvPicPr>
              <p:cNvPr id="4" name="Рукописный ввод 3">
                <a:extLst>
                  <a:ext uri="{FF2B5EF4-FFF2-40B4-BE49-F238E27FC236}">
                    <a16:creationId xmlns:a16="http://schemas.microsoft.com/office/drawing/2014/main" id="{3FD22D10-A6BA-4DC6-A5BD-F636F5E42022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997000" y="1468800"/>
                <a:ext cx="94320" cy="638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24937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8">
            <a:extLst>
              <a:ext uri="{FF2B5EF4-FFF2-40B4-BE49-F238E27FC236}">
                <a16:creationId xmlns:a16="http://schemas.microsoft.com/office/drawing/2014/main" id="{5BC35E60-925B-4231-8710-877A6A55D8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7204" y="0"/>
            <a:ext cx="929479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sz="2800" b="1" dirty="0">
                <a:solidFill>
                  <a:srgbClr val="000000"/>
                </a:solidFill>
                <a:latin typeface="Cambria" pitchFamily="18" charset="0"/>
              </a:rPr>
              <a:t>Напоминание / </a:t>
            </a:r>
            <a:r>
              <a:rPr lang="en-US" altLang="ru-RU" sz="2800" b="1" dirty="0">
                <a:solidFill>
                  <a:srgbClr val="7030A0"/>
                </a:solidFill>
                <a:latin typeface="Cambria" pitchFamily="18" charset="0"/>
              </a:rPr>
              <a:t>Contents of the previous lectures</a:t>
            </a:r>
            <a:endParaRPr lang="ru-RU" altLang="ru-RU" sz="2800" b="1" dirty="0">
              <a:solidFill>
                <a:srgbClr val="7030A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11A59842-E549-484D-9563-E92E3E1457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97202" y="661584"/>
                <a:ext cx="9280306" cy="830997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  <a:alpha val="20000"/>
                </a:schemeClr>
              </a:solidFill>
              <a:ln>
                <a:noFill/>
              </a:ln>
            </p:spPr>
            <p:txBody>
              <a:bodyPr wrap="square" numCol="1">
                <a:spAutoFit/>
              </a:bodyPr>
              <a:lstStyle>
                <a:lvl1pPr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r>
                  <a:rPr lang="ru-RU" altLang="ru-RU" dirty="0"/>
                  <a:t>Поиск наилучшей функциональной зависимости множества</a:t>
                </a:r>
                <a:r>
                  <a:rPr lang="ru-RU" altLang="ru-RU" i="1" dirty="0"/>
                  <a:t> </a:t>
                </a:r>
                <a14:m>
                  <m:oMath xmlns:m="http://schemas.openxmlformats.org/officeDocument/2006/math">
                    <m:r>
                      <a:rPr lang="en-US" altLang="ru-RU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altLang="ru-RU" dirty="0"/>
                  <a:t> </a:t>
                </a:r>
                <a:r>
                  <a:rPr lang="ru-RU" altLang="ru-RU" dirty="0"/>
                  <a:t>от множества </a:t>
                </a:r>
                <a14:m>
                  <m:oMath xmlns:m="http://schemas.openxmlformats.org/officeDocument/2006/math">
                    <m:r>
                      <a:rPr lang="en-US" altLang="ru-RU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altLang="ru-RU" dirty="0"/>
                  <a:t> </a:t>
                </a:r>
                <a:r>
                  <a:rPr lang="ru-RU" altLang="ru-RU" dirty="0"/>
                  <a:t>по критерию минимума некоторой функции качества с помощью </a:t>
                </a:r>
                <a:r>
                  <a:rPr lang="ru-RU" altLang="ru-RU" b="1" dirty="0"/>
                  <a:t>ИНС </a:t>
                </a:r>
                <a:r>
                  <a:rPr lang="en-US" altLang="ru-RU" dirty="0"/>
                  <a:t>c </a:t>
                </a:r>
                <a:r>
                  <a:rPr lang="ru-RU" altLang="ru-RU" dirty="0"/>
                  <a:t>количеством слоев </a:t>
                </a:r>
                <a14:m>
                  <m:oMath xmlns:m="http://schemas.openxmlformats.org/officeDocument/2006/math">
                    <m:r>
                      <a:rPr lang="ru-RU" altLang="ru-RU" i="1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ru-RU" altLang="ru-RU" dirty="0"/>
                  <a:t>, количеством нейронов в </a:t>
                </a:r>
                <a14:m>
                  <m:oMath xmlns:m="http://schemas.openxmlformats.org/officeDocument/2006/math">
                    <m:r>
                      <a:rPr lang="en-US" altLang="ru-RU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ru-RU" dirty="0"/>
                  <a:t>-</a:t>
                </a:r>
                <a:r>
                  <a:rPr lang="ru-RU" altLang="ru-RU" dirty="0"/>
                  <a:t>ом слое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alt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ru-RU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ru-RU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ru-RU" altLang="ru-RU" dirty="0"/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alt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ru-RU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ru-RU" i="1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altLang="ru-RU" dirty="0"/>
                  <a:t> - </a:t>
                </a:r>
                <a:r>
                  <a:rPr lang="ru-RU" altLang="ru-RU" dirty="0"/>
                  <a:t>количество классов)</a:t>
                </a:r>
                <a:r>
                  <a:rPr lang="en-US" altLang="ru-RU" dirty="0"/>
                  <a:t> </a:t>
                </a:r>
                <a:r>
                  <a:rPr lang="ru-RU" altLang="ru-RU" dirty="0"/>
                  <a:t>на основании анализа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ru-RU" altLang="ru-RU" dirty="0"/>
                  <a:t> пар значений </a:t>
                </a:r>
                <a14:m>
                  <m:oMath xmlns:m="http://schemas.openxmlformats.org/officeDocument/2006/math">
                    <m:r>
                      <a:rPr lang="en-US" altLang="ru-RU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altLang="ru-RU" dirty="0"/>
                  <a:t>, </a:t>
                </a:r>
                <a14:m>
                  <m:oMath xmlns:m="http://schemas.openxmlformats.org/officeDocument/2006/math">
                    <m:r>
                      <a:rPr lang="en-US" altLang="ru-RU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ru-RU" altLang="ru-RU" dirty="0"/>
                  <a:t>:</a:t>
                </a:r>
                <a:endParaRPr lang="ru-RU" altLang="ru-RU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11A59842-E549-484D-9563-E92E3E1457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897202" y="661584"/>
                <a:ext cx="9280306" cy="830997"/>
              </a:xfrm>
              <a:prstGeom prst="rect">
                <a:avLst/>
              </a:prstGeom>
              <a:blipFill>
                <a:blip r:embed="rId2"/>
                <a:stretch>
                  <a:fillRect l="-328" t="-2206" r="-788" b="-882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44EB146-2200-42A9-94E2-1985DEC2D6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2722" y="3254830"/>
            <a:ext cx="3816000" cy="1886382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368BAF8-7810-4FA3-B169-C46B25684E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8249" y="1541581"/>
            <a:ext cx="3037676" cy="171324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43E490F1-3652-4DD4-B6CD-76788F3D4D92}"/>
                  </a:ext>
                </a:extLst>
              </p:cNvPr>
              <p:cNvSpPr/>
              <p:nvPr/>
            </p:nvSpPr>
            <p:spPr>
              <a:xfrm>
                <a:off x="585330" y="3405089"/>
                <a:ext cx="7882395" cy="147950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ru-RU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ru-RU" altLang="ru-RU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altLang="ru-RU" i="1">
                          <a:latin typeface="Cambria Math" panose="02040503050406030204" pitchFamily="18" charset="0"/>
                        </a:rPr>
                        <m:t>;→</m:t>
                      </m:r>
                      <m:r>
                        <a:rPr lang="en-US" altLang="ru-RU" b="0" i="1" smtClean="0">
                          <a:latin typeface="Cambria Math" panose="02040503050406030204" pitchFamily="18" charset="0"/>
                        </a:rPr>
                        <m:t>                                                                             </m:t>
                      </m:r>
                      <m:r>
                        <a:rPr lang="ru-RU" altLang="ru-RU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ru-R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↔</m:t>
                      </m:r>
                      <m:r>
                        <a:rPr lang="en-US" altLang="ru-RU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ru-RU" i="1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ru-RU" altLang="ru-RU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…</m:t>
                                        </m:r>
                                      </m:e>
                                    </m:eqArr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43E490F1-3652-4DD4-B6CD-76788F3D4D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330" y="3405089"/>
                <a:ext cx="7882395" cy="147950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8865A6B7-D765-495F-BB4C-BB093947E58A}"/>
              </a:ext>
            </a:extLst>
          </p:cNvPr>
          <p:cNvSpPr/>
          <p:nvPr/>
        </p:nvSpPr>
        <p:spPr>
          <a:xfrm>
            <a:off x="6222988" y="2955796"/>
            <a:ext cx="329781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6"/>
              </a:rPr>
              <a:t>Animations from "3Blue1Brown"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EA6AE3EA-8459-45F2-A96A-3DECDA1146A0}"/>
                  </a:ext>
                </a:extLst>
              </p:cNvPr>
              <p:cNvSpPr/>
              <p:nvPr/>
            </p:nvSpPr>
            <p:spPr>
              <a:xfrm>
                <a:off x="8596400" y="3386650"/>
                <a:ext cx="3595600" cy="154734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ru-RU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l-GR" altLang="ru-RU" dirty="0"/>
                            <m:t>Θ</m:t>
                          </m:r>
                        </m:e>
                        <m:sup>
                          <m:r>
                            <a:rPr lang="en-US" altLang="ru-RU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ru-RU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ru-RU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ru-RU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  <m:sub>
                                        <m:r>
                                          <a:rPr lang="ru-RU" i="1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  <m:r>
                                          <a:rPr lang="ru-RU" i="1" smtClean="0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  <m:sup>
                                        <m:r>
                                          <a:rPr lang="ru-RU" i="1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en-US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  <m:r>
                                          <a:rPr lang="ru-RU" i="1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sup>
                                    </m:sSubSup>
                                  </m:e>
                                </m:m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ru-RU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sSubSup>
                                          <m:sSubSup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ru-RU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  <m:sub>
                                            <m:r>
                                              <a:rPr lang="ru-RU" i="1" smtClean="0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  <m:r>
                                              <a:rPr lang="ru-RU" i="1" smtClean="0">
                                                <a:solidFill>
                                                  <a:srgbClr val="FFC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  <m:sup>
                                            <m:r>
                                              <a:rPr lang="ru-RU" i="1">
                                                <a:latin typeface="Cambria Math" panose="02040503050406030204" pitchFamily="18" charset="0"/>
                                              </a:rPr>
                                              <m:t>(</m:t>
                                            </m:r>
                                            <m:r>
                                              <a:rPr lang="en-US" b="0" i="1" smtClean="0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  <m:r>
                                              <a:rPr lang="ru-RU" i="1">
                                                <a:latin typeface="Cambria Math" panose="02040503050406030204" pitchFamily="18" charset="0"/>
                                              </a:rPr>
                                              <m:t>)</m:t>
                                            </m:r>
                                          </m:sup>
                                        </m:sSubSup>
                                      </m:e>
                                      <m:e>
                                        <m:r>
                                          <a:rPr lang="ru-RU" i="1">
                                            <a:latin typeface="Cambria Math" panose="02040503050406030204" pitchFamily="18" charset="0"/>
                                          </a:rPr>
                                          <m:t>…</m:t>
                                        </m:r>
                                      </m:e>
                                      <m:e>
                                        <m:sSubSup>
                                          <m:sSubSup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ru-RU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  <m:sub>
                                            <m:sSub>
                                              <m:sSubPr>
                                                <m:ctrlPr>
                                                  <a:rPr lang="ru-RU" i="1" smtClean="0">
                                                    <a:solidFill>
                                                      <a:srgbClr val="00B05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i="1">
                                                    <a:solidFill>
                                                      <a:srgbClr val="00B05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𝑛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b="0" i="1" smtClean="0">
                                                    <a:solidFill>
                                                      <a:srgbClr val="00B05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𝑘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ru-RU" i="1" smtClean="0">
                                                <a:solidFill>
                                                  <a:srgbClr val="FFC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  <m:sup>
                                            <m:r>
                                              <a:rPr lang="ru-RU" i="1">
                                                <a:latin typeface="Cambria Math" panose="02040503050406030204" pitchFamily="18" charset="0"/>
                                              </a:rPr>
                                              <m:t>(</m:t>
                                            </m:r>
                                            <m:r>
                                              <a:rPr lang="en-US" b="0" i="1" smtClean="0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  <m:r>
                                              <a:rPr lang="ru-RU" i="1">
                                                <a:latin typeface="Cambria Math" panose="02040503050406030204" pitchFamily="18" charset="0"/>
                                              </a:rPr>
                                              <m:t>)</m:t>
                                            </m:r>
                                          </m:sup>
                                        </m:sSubSup>
                                      </m:e>
                                    </m:eqArr>
                                  </m:e>
                                </m:mr>
                              </m:m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ru-RU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  <m:sub>
                                        <m:r>
                                          <a:rPr lang="en-US" i="1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  <m:r>
                                          <a:rPr lang="en-US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  <m:sup>
                                        <m:r>
                                          <a:rPr lang="ru-RU" i="1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en-US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  <m:r>
                                          <a:rPr lang="ru-RU" i="1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sup>
                                    </m:sSubSup>
                                  </m:e>
                                </m:m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ru-RU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sSubSup>
                                          <m:sSubSup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ru-RU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  <m:sub>
                                            <m:r>
                                              <a:rPr lang="ru-RU" i="1" smtClean="0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  <m:r>
                                              <a:rPr lang="en-US" i="1" smtClean="0">
                                                <a:solidFill>
                                                  <a:srgbClr val="FFC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  <m:sup>
                                            <m:r>
                                              <a:rPr lang="ru-RU" i="1">
                                                <a:latin typeface="Cambria Math" panose="02040503050406030204" pitchFamily="18" charset="0"/>
                                              </a:rPr>
                                              <m:t>(</m:t>
                                            </m:r>
                                            <m:r>
                                              <a:rPr lang="en-US" b="0" i="1" smtClean="0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  <m:r>
                                              <a:rPr lang="ru-RU" i="1">
                                                <a:latin typeface="Cambria Math" panose="02040503050406030204" pitchFamily="18" charset="0"/>
                                              </a:rPr>
                                              <m:t>)</m:t>
                                            </m:r>
                                          </m:sup>
                                        </m:sSubSup>
                                      </m:e>
                                      <m:e>
                                        <m:r>
                                          <a:rPr lang="ru-RU" i="1">
                                            <a:latin typeface="Cambria Math" panose="02040503050406030204" pitchFamily="18" charset="0"/>
                                          </a:rPr>
                                          <m:t>…</m:t>
                                        </m:r>
                                      </m:e>
                                      <m:e>
                                        <m:sSubSup>
                                          <m:sSubSup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ru-RU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  <m:sub>
                                            <m:sSub>
                                              <m:sSubPr>
                                                <m:ctrlPr>
                                                  <a:rPr lang="ru-RU" i="1" smtClean="0">
                                                    <a:solidFill>
                                                      <a:srgbClr val="00B05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i="1">
                                                    <a:solidFill>
                                                      <a:srgbClr val="00B05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𝑛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b="0" i="1" smtClean="0">
                                                    <a:solidFill>
                                                      <a:srgbClr val="00B05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𝑘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i="1" smtClean="0">
                                                <a:solidFill>
                                                  <a:srgbClr val="FFC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  <m:sup>
                                            <m:r>
                                              <a:rPr lang="ru-RU" i="1">
                                                <a:latin typeface="Cambria Math" panose="02040503050406030204" pitchFamily="18" charset="0"/>
                                              </a:rPr>
                                              <m:t>(</m:t>
                                            </m:r>
                                            <m:r>
                                              <a:rPr lang="en-US" b="0" i="1" smtClean="0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  <m:r>
                                              <a:rPr lang="ru-RU" i="1">
                                                <a:latin typeface="Cambria Math" panose="02040503050406030204" pitchFamily="18" charset="0"/>
                                              </a:rPr>
                                              <m:t>)</m:t>
                                            </m:r>
                                          </m:sup>
                                        </m:sSubSup>
                                      </m:e>
                                    </m:eqArr>
                                  </m:e>
                                </m:mr>
                              </m:m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ru-RU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  <m:sub>
                                        <m:r>
                                          <a:rPr lang="en-US" i="1" smtClean="0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  <m:sSub>
                                          <m:sSubPr>
                                            <m:ctrlPr>
                                              <a:rPr lang="ru-RU" i="1" smtClean="0">
                                                <a:solidFill>
                                                  <a:srgbClr val="FFC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rgbClr val="FFC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solidFill>
                                                  <a:srgbClr val="FFC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  <m:r>
                                              <a:rPr lang="en-US" b="0" i="1" smtClean="0">
                                                <a:solidFill>
                                                  <a:srgbClr val="FFC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+1</m:t>
                                            </m:r>
                                          </m:sub>
                                        </m:sSub>
                                      </m:sub>
                                      <m:sup>
                                        <m:r>
                                          <a:rPr lang="ru-RU" i="1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en-US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  <m:r>
                                          <a:rPr lang="ru-RU" i="1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sup>
                                    </m:sSubSup>
                                  </m:e>
                                </m:m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ru-RU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sSubSup>
                                          <m:sSubSup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ru-RU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  <m:sub>
                                            <m:r>
                                              <a:rPr lang="ru-RU" i="1" smtClean="0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ru-RU" i="1" smtClean="0">
                                                    <a:solidFill>
                                                      <a:srgbClr val="FFC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i="1">
                                                    <a:solidFill>
                                                      <a:srgbClr val="FFC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𝑛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i="1">
                                                    <a:solidFill>
                                                      <a:srgbClr val="FFC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</m:sub>
                                          <m:sup>
                                            <m:r>
                                              <a:rPr lang="ru-RU" i="1">
                                                <a:latin typeface="Cambria Math" panose="02040503050406030204" pitchFamily="18" charset="0"/>
                                              </a:rPr>
                                              <m:t>(</m:t>
                                            </m:r>
                                            <m:r>
                                              <a:rPr lang="en-US" b="0" i="1" smtClean="0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  <m:r>
                                              <a:rPr lang="ru-RU" i="1">
                                                <a:latin typeface="Cambria Math" panose="02040503050406030204" pitchFamily="18" charset="0"/>
                                              </a:rPr>
                                              <m:t>)</m:t>
                                            </m:r>
                                          </m:sup>
                                        </m:sSubSup>
                                      </m:e>
                                      <m:e>
                                        <m:r>
                                          <a:rPr lang="ru-RU" i="1">
                                            <a:latin typeface="Cambria Math" panose="02040503050406030204" pitchFamily="18" charset="0"/>
                                          </a:rPr>
                                          <m:t>…</m:t>
                                        </m:r>
                                      </m:e>
                                      <m:e>
                                        <m:sSubSup>
                                          <m:sSubSup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ru-RU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  <m:sub>
                                            <m:sSub>
                                              <m:sSubPr>
                                                <m:ctrlPr>
                                                  <a:rPr lang="ru-RU" i="1" smtClean="0">
                                                    <a:solidFill>
                                                      <a:srgbClr val="00B05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i="1">
                                                    <a:solidFill>
                                                      <a:srgbClr val="00B05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𝑛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b="0" i="1" smtClean="0">
                                                    <a:solidFill>
                                                      <a:srgbClr val="00B05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𝑘</m:t>
                                                </m:r>
                                              </m:sub>
                                            </m:sSub>
                                            <m:sSub>
                                              <m:sSubPr>
                                                <m:ctrlPr>
                                                  <a:rPr lang="ru-RU" i="1" smtClean="0">
                                                    <a:solidFill>
                                                      <a:srgbClr val="FFC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i="1">
                                                    <a:solidFill>
                                                      <a:srgbClr val="FFC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𝑛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b="0" i="1" smtClean="0">
                                                    <a:solidFill>
                                                      <a:srgbClr val="FFC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𝑘</m:t>
                                                </m:r>
                                                <m:r>
                                                  <a:rPr lang="en-US" b="0" i="1" smtClean="0">
                                                    <a:solidFill>
                                                      <a:srgbClr val="FFC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+1</m:t>
                                                </m:r>
                                              </m:sub>
                                            </m:sSub>
                                          </m:sub>
                                          <m:sup>
                                            <m:r>
                                              <a:rPr lang="ru-RU" i="1">
                                                <a:latin typeface="Cambria Math" panose="02040503050406030204" pitchFamily="18" charset="0"/>
                                              </a:rPr>
                                              <m:t>(</m:t>
                                            </m:r>
                                            <m:r>
                                              <a:rPr lang="en-US" b="0" i="1" smtClean="0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  <m:r>
                                              <a:rPr lang="ru-RU" i="1">
                                                <a:latin typeface="Cambria Math" panose="02040503050406030204" pitchFamily="18" charset="0"/>
                                              </a:rPr>
                                              <m:t>)</m:t>
                                            </m:r>
                                          </m:sup>
                                        </m:sSubSup>
                                      </m:e>
                                    </m:eqArr>
                                  </m:e>
                                </m:mr>
                              </m:m>
                            </m:e>
                          </m:d>
                        </m:e>
                      </m:d>
                      <m:r>
                        <a:rPr lang="ru-RU" b="0" i="0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EA6AE3EA-8459-45F2-A96A-3DECDA1146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6400" y="3386650"/>
                <a:ext cx="3595600" cy="154734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Объект 31">
                <a:extLst>
                  <a:ext uri="{FF2B5EF4-FFF2-40B4-BE49-F238E27FC236}">
                    <a16:creationId xmlns:a16="http://schemas.microsoft.com/office/drawing/2014/main" id="{F6428802-0D6A-4429-869F-E47FCF9B93F7}"/>
                  </a:ext>
                </a:extLst>
              </p:cNvPr>
              <p:cNvSpPr txBox="1"/>
              <p:nvPr/>
            </p:nvSpPr>
            <p:spPr bwMode="auto">
              <a:xfrm>
                <a:off x="5962387" y="1568942"/>
                <a:ext cx="6215121" cy="792162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rgbClr val="FF0000"/>
                </a:solidFill>
              </a:ln>
            </p:spPr>
            <p:txBody>
              <a:bodyPr>
                <a:noAutofit/>
              </a:bodyPr>
              <a:lstStyle>
                <a:defPPr>
                  <a:defRPr lang="ru-RU"/>
                </a:defPPr>
                <a:lvl1pPr>
                  <a:defRPr sz="1600" i="1">
                    <a:solidFill>
                      <a:srgbClr val="000000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ru-RU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l-GR">
                                  <a:latin typeface="Cambria Math" panose="02040503050406030204" pitchFamily="18" charset="0"/>
                                </a:rPr>
                                <m:t>Θ</m:t>
                              </m:r>
                            </m:e>
                            <m:sup>
                              <m:r>
                                <a:rPr lang="en-US" altLang="ru-RU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ru-RU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ru-RU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e>
                      </m:d>
                      <m:r>
                        <a:rPr lang="ru-RU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ru-RU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ru-RU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</m:sup>
                            <m:e>
                              <m:d>
                                <m:d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ru-RU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d>
                                        <m:dPr>
                                          <m:ctrlP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ru-RU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bSup>
                                  <m:func>
                                    <m:func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ru-RU">
                                          <a:latin typeface="Cambria Math" panose="02040503050406030204" pitchFamily="18" charset="0"/>
                                        </a:rPr>
                                        <m:t>ln</m:t>
                                      </m:r>
                                    </m:fName>
                                    <m:e>
                                      <m:r>
                                        <a:rPr lang="ru-RU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</m:e>
                                  </m:func>
                                  <m:sSubSup>
                                    <m:sSubSup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d>
                                        <m:dPr>
                                          <m:ctrlP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ru-RU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bSup>
                                  <m:r>
                                    <a:rPr lang="ru-RU">
                                      <a:latin typeface="Cambria Math" panose="02040503050406030204" pitchFamily="18" charset="0"/>
                                    </a:rPr>
                                    <m:t>)+(1−</m:t>
                                  </m:r>
                                  <m:sSubSup>
                                    <m:sSubSup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ru-RU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d>
                                        <m:dPr>
                                          <m:ctrlP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ru-RU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bSup>
                                  <m:r>
                                    <a:rPr lang="ru-RU">
                                      <a:latin typeface="Cambria Math" panose="02040503050406030204" pitchFamily="18" charset="0"/>
                                    </a:rPr>
                                    <m:t>)(</m:t>
                                  </m:r>
                                  <m:func>
                                    <m:func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ru-RU">
                                          <a:latin typeface="Cambria Math" panose="02040503050406030204" pitchFamily="18" charset="0"/>
                                        </a:rPr>
                                        <m:t>ln</m:t>
                                      </m:r>
                                    </m:fName>
                                    <m:e>
                                      <m:r>
                                        <a:rPr lang="ru-RU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</m:e>
                                  </m:func>
                                  <m:r>
                                    <a:rPr lang="ru-RU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sSubSup>
                                    <m:sSubSup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d>
                                        <m:dPr>
                                          <m:ctrlP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ru-RU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bSup>
                                  <m:r>
                                    <a:rPr lang="ru-RU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</m:nary>
                        </m:e>
                      </m:nary>
                      <m:r>
                        <a:rPr lang="ru-RU">
                          <a:latin typeface="Cambria Math" panose="02040503050406030204" pitchFamily="18" charset="0"/>
                        </a:rPr>
                        <m:t>⇒</m:t>
                      </m:r>
                      <m:r>
                        <m:rPr>
                          <m:sty m:val="p"/>
                        </m:rPr>
                        <a:rPr lang="ru-RU">
                          <a:latin typeface="Cambria Math" panose="02040503050406030204" pitchFamily="18" charset="0"/>
                        </a:rPr>
                        <m:t>min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7" name="Объект 31">
                <a:extLst>
                  <a:ext uri="{FF2B5EF4-FFF2-40B4-BE49-F238E27FC236}">
                    <a16:creationId xmlns:a16="http://schemas.microsoft.com/office/drawing/2014/main" id="{F6428802-0D6A-4429-869F-E47FCF9B93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962387" y="1568942"/>
                <a:ext cx="6215121" cy="79216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8" name="Рукописный ввод 17">
                <a:extLst>
                  <a:ext uri="{FF2B5EF4-FFF2-40B4-BE49-F238E27FC236}">
                    <a16:creationId xmlns:a16="http://schemas.microsoft.com/office/drawing/2014/main" id="{7D6054CF-87B0-46A4-84E2-9463223871DD}"/>
                  </a:ext>
                </a:extLst>
              </p14:cNvPr>
              <p14:cNvContentPartPr/>
              <p14:nvPr/>
            </p14:nvContentPartPr>
            <p14:xfrm>
              <a:off x="10093906" y="5432297"/>
              <a:ext cx="2065680" cy="1400040"/>
            </p14:xfrm>
          </p:contentPart>
        </mc:Choice>
        <mc:Fallback xmlns="">
          <p:pic>
            <p:nvPicPr>
              <p:cNvPr id="18" name="Рукописный ввод 17">
                <a:extLst>
                  <a:ext uri="{FF2B5EF4-FFF2-40B4-BE49-F238E27FC236}">
                    <a16:creationId xmlns:a16="http://schemas.microsoft.com/office/drawing/2014/main" id="{7D6054CF-87B0-46A4-84E2-9463223871DD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0084546" y="5422937"/>
                <a:ext cx="2084400" cy="141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8">
                <a:extLst>
                  <a:ext uri="{FF2B5EF4-FFF2-40B4-BE49-F238E27FC236}">
                    <a16:creationId xmlns:a16="http://schemas.microsoft.com/office/drawing/2014/main" id="{BDE50171-840A-413C-AD31-634A9F4D90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4841159"/>
                <a:ext cx="9449278" cy="205793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numCol="1">
                <a:spAutoFit/>
              </a:bodyPr>
              <a:lstStyle>
                <a:lvl1pPr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r>
                  <a:rPr lang="ru-RU" altLang="ru-RU" b="1" dirty="0"/>
                  <a:t>Алгоритм обучения.</a:t>
                </a:r>
                <a:endParaRPr lang="en-US" altLang="ru-RU" b="1" dirty="0"/>
              </a:p>
              <a:p>
                <a:pPr marL="342900" indent="-342900">
                  <a:buAutoNum type="arabicPeriod"/>
                </a:pPr>
                <a:r>
                  <a:rPr lang="ru-RU" altLang="ru-RU" dirty="0"/>
                  <a:t>Задать начальные значения компонент матрицы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ru-RU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l-GR" altLang="ru-RU" dirty="0"/>
                          <m:t>Θ</m:t>
                        </m:r>
                      </m:e>
                      <m:sup>
                        <m:r>
                          <a:rPr lang="en-US" altLang="ru-RU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ru-RU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k</m:t>
                        </m:r>
                        <m:r>
                          <a:rPr lang="en-US" altLang="ru-RU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ru-RU" altLang="ru-RU" dirty="0"/>
                  <a:t> случайным образом. </a:t>
                </a:r>
              </a:p>
              <a:p>
                <a:pPr marL="342900" indent="-342900">
                  <a:buAutoNum type="arabicPeriod"/>
                </a:pPr>
                <a:r>
                  <a:rPr lang="ru-RU" altLang="ru-RU" dirty="0"/>
                  <a:t>Рассчитать вектор градиента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ru-RU" altLang="ru-RU" smtClean="0">
                        <a:latin typeface="Cambria Math" panose="02040503050406030204" pitchFamily="18" charset="0"/>
                      </a:rPr>
                      <m:t>∇</m:t>
                    </m:r>
                    <m:r>
                      <m:rPr>
                        <m:sty m:val="p"/>
                      </m:rPr>
                      <a:rPr lang="en-US" altLang="ru-RU" b="0" i="0" smtClean="0">
                        <a:latin typeface="Cambria Math" panose="02040503050406030204" pitchFamily="18" charset="0"/>
                      </a:rPr>
                      <m:t>J</m:t>
                    </m:r>
                    <m:r>
                      <a:rPr lang="ru-RU" altLang="ru-RU" i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ru-RU" altLang="ru-RU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["/>
                            <m:endChr m:val="]"/>
                            <m:ctrlPr>
                              <a:rPr lang="ru-RU" altLang="ru-RU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type m:val="lin"/>
                                <m:ctrlPr>
                                  <a:rPr lang="ru-RU" altLang="ru-RU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ru-RU" altLang="ru-RU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altLang="ru-RU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𝐽</m:t>
                                </m:r>
                              </m:num>
                              <m:den>
                                <m:r>
                                  <a:rPr lang="ru-RU" altLang="ru-RU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ru-RU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  <m:sup>
                                    <m:r>
                                      <a:rPr lang="ru-RU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ru-RU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den>
                            </m:f>
                          </m:e>
                        </m:d>
                      </m:e>
                    </m:d>
                  </m:oMath>
                </a14:m>
                <a:r>
                  <a:rPr lang="ru-RU" altLang="ru-RU" dirty="0"/>
                  <a:t> методом обратного распространения ошибки.</a:t>
                </a:r>
              </a:p>
              <a:p>
                <a:pPr marL="342900" indent="-342900">
                  <a:buAutoNum type="arabicPeriod"/>
                </a:pPr>
                <a:r>
                  <a:rPr lang="ru-RU" altLang="ru-RU" dirty="0"/>
                  <a:t>Найти новые значения компонент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ru-RU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l-GR" altLang="ru-RU" dirty="0"/>
                          <m:t>Θ</m:t>
                        </m:r>
                      </m:e>
                      <m:sup>
                        <m:r>
                          <a:rPr lang="en-US" altLang="ru-RU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ru-RU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k</m:t>
                        </m:r>
                        <m:r>
                          <a:rPr lang="en-US" altLang="ru-RU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altLang="ru-RU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altLang="ru-RU" dirty="0"/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altLang="ru-RU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ru-RU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e>
                      <m:sup>
                        <m:r>
                          <a:rPr lang="en-US" altLang="ru-RU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ru-RU" altLang="ru-RU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ru-RU" altLang="ru-RU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ru-RU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e>
                      <m:sup>
                        <m:r>
                          <a:rPr lang="en-US" altLang="ru-RU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p>
                    </m:sSup>
                    <m:r>
                      <a:rPr lang="ru-RU" altLang="ru-RU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ru-RU" altLang="ru-RU" i="1">
                        <a:latin typeface="Cambria Math" panose="02040503050406030204" pitchFamily="18" charset="0"/>
                      </a:rPr>
                      <m:t>𝛼</m:t>
                    </m:r>
                    <m:f>
                      <m:fPr>
                        <m:ctrlPr>
                          <a:rPr lang="ru-RU" altLang="ru-RU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altLang="ru-RU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ru-RU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num>
                      <m:den>
                        <m:r>
                          <a:rPr lang="ru-RU" altLang="ru-RU" i="1">
                            <a:latin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ru-RU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den>
                    </m:f>
                  </m:oMath>
                </a14:m>
                <a:r>
                  <a:rPr lang="en-US" altLang="ru-RU" dirty="0"/>
                  <a:t>.</a:t>
                </a:r>
                <a:r>
                  <a:rPr lang="ru-RU" altLang="ru-RU" dirty="0"/>
                  <a:t>  </a:t>
                </a:r>
              </a:p>
              <a:p>
                <a:pPr marL="342900" indent="-342900">
                  <a:buAutoNum type="arabicPeriod"/>
                </a:pPr>
                <a:r>
                  <a:rPr lang="ru-RU" altLang="ru-RU" dirty="0"/>
                  <a:t>Повторять </a:t>
                </a:r>
                <a:r>
                  <a:rPr lang="ru-RU" altLang="ru-RU" dirty="0" err="1"/>
                  <a:t>пп</a:t>
                </a:r>
                <a:r>
                  <a:rPr lang="ru-RU" altLang="ru-RU" dirty="0"/>
                  <a:t>. 2-3 до достижения минимума </a:t>
                </a:r>
                <a14:m>
                  <m:oMath xmlns:m="http://schemas.openxmlformats.org/officeDocument/2006/math">
                    <m:r>
                      <a:rPr lang="en-US" altLang="ru-RU" b="0" i="1" smtClean="0"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ru-RU" altLang="ru-RU" dirty="0"/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altLang="ru-RU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ru-RU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p>
                        <m:r>
                          <a:rPr lang="ru-RU" altLang="ru-RU" b="0" i="1" smtClean="0">
                            <a:latin typeface="Cambria Math" panose="02040503050406030204" pitchFamily="18" charset="0"/>
                          </a:rPr>
                          <m:t>Н</m:t>
                        </m:r>
                      </m:sup>
                    </m:sSup>
                    <m:r>
                      <a:rPr lang="ru-RU" altLang="ru-RU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ru-RU" altLang="ru-RU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ru-RU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p>
                        <m:r>
                          <a:rPr lang="ru-RU" altLang="ru-RU" b="0" i="1" smtClean="0">
                            <a:latin typeface="Cambria Math" panose="02040503050406030204" pitchFamily="18" charset="0"/>
                          </a:rPr>
                          <m:t>С</m:t>
                        </m:r>
                      </m:sup>
                    </m:sSup>
                    <m:r>
                      <a:rPr lang="en-US" altLang="ru-RU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ru-R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ru-RU" altLang="ru-RU" dirty="0"/>
                  <a:t> или </a:t>
                </a:r>
                <a:r>
                  <a:rPr lang="en-US" altLang="ru-RU" dirty="0"/>
                  <a:t>#</a:t>
                </a:r>
                <a:r>
                  <a:rPr lang="ru-RU" altLang="ru-RU" dirty="0"/>
                  <a:t>итерации</a:t>
                </a:r>
                <a:r>
                  <a:rPr lang="en-US" altLang="ru-RU" dirty="0"/>
                  <a:t> &gt;</a:t>
                </a:r>
                <a:r>
                  <a:rPr lang="ru-RU" altLang="ru-RU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altLang="ru-RU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ru-RU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ru-RU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en-US" altLang="ru-RU" dirty="0"/>
                  <a:t>. </a:t>
                </a:r>
              </a:p>
              <a:p>
                <a:pPr marL="342900" indent="-342900">
                  <a:buAutoNum type="arabicPeriod"/>
                </a:pPr>
                <a:r>
                  <a:rPr lang="ru-RU" altLang="ru-RU" dirty="0"/>
                  <a:t>Вывод результатов</a:t>
                </a:r>
                <a:r>
                  <a:rPr lang="en-US" altLang="ru-RU" dirty="0"/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ru-RU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l-GR" altLang="ru-RU" dirty="0"/>
                          <m:t>Θ</m:t>
                        </m:r>
                      </m:e>
                      <m:sup>
                        <m:r>
                          <a:rPr lang="en-US" altLang="ru-RU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ru-RU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k</m:t>
                        </m:r>
                        <m:r>
                          <a:rPr lang="en-US" altLang="ru-RU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ru-RU" altLang="ru-RU" dirty="0"/>
                  <a:t>.</a:t>
                </a:r>
                <a:endParaRPr lang="ru-RU" altLang="ru-RU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1" name="Прямоугольник 8">
                <a:extLst>
                  <a:ext uri="{FF2B5EF4-FFF2-40B4-BE49-F238E27FC236}">
                    <a16:creationId xmlns:a16="http://schemas.microsoft.com/office/drawing/2014/main" id="{BDE50171-840A-413C-AD31-634A9F4D90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0" y="4841159"/>
                <a:ext cx="9449278" cy="2057936"/>
              </a:xfrm>
              <a:prstGeom prst="rect">
                <a:avLst/>
              </a:prstGeom>
              <a:blipFill>
                <a:blip r:embed="rId11"/>
                <a:stretch>
                  <a:fillRect l="-323" t="-888" b="-295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" name="Рукописный ввод 1">
                <a:extLst>
                  <a:ext uri="{FF2B5EF4-FFF2-40B4-BE49-F238E27FC236}">
                    <a16:creationId xmlns:a16="http://schemas.microsoft.com/office/drawing/2014/main" id="{460B3304-228B-43F4-B360-C87F8C90B0B0}"/>
                  </a:ext>
                </a:extLst>
              </p14:cNvPr>
              <p14:cNvContentPartPr/>
              <p14:nvPr/>
            </p14:nvContentPartPr>
            <p14:xfrm>
              <a:off x="7405560" y="1429200"/>
              <a:ext cx="2613960" cy="4222440"/>
            </p14:xfrm>
          </p:contentPart>
        </mc:Choice>
        <mc:Fallback xmlns="">
          <p:pic>
            <p:nvPicPr>
              <p:cNvPr id="2" name="Рукописный ввод 1">
                <a:extLst>
                  <a:ext uri="{FF2B5EF4-FFF2-40B4-BE49-F238E27FC236}">
                    <a16:creationId xmlns:a16="http://schemas.microsoft.com/office/drawing/2014/main" id="{460B3304-228B-43F4-B360-C87F8C90B0B0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396200" y="1419840"/>
                <a:ext cx="2632680" cy="4241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935771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9B3D5A1C-76E5-48A5-B167-BB5915C475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0114" y="161572"/>
            <a:ext cx="7903069" cy="6414085"/>
          </a:xfrm>
          <a:prstGeom prst="rect">
            <a:avLst/>
          </a:prstGeom>
        </p:spPr>
      </p:pic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20EFB418-2395-4F50-B987-52BCD1A59D17}"/>
              </a:ext>
            </a:extLst>
          </p:cNvPr>
          <p:cNvSpPr/>
          <p:nvPr/>
        </p:nvSpPr>
        <p:spPr>
          <a:xfrm>
            <a:off x="8655482" y="6519446"/>
            <a:ext cx="353651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ru-RU" sz="1600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A mostly complete chart of NN (2016)</a:t>
            </a:r>
            <a:endParaRPr lang="ru-RU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Рукописный ввод 1">
                <a:extLst>
                  <a:ext uri="{FF2B5EF4-FFF2-40B4-BE49-F238E27FC236}">
                    <a16:creationId xmlns:a16="http://schemas.microsoft.com/office/drawing/2014/main" id="{2B342BE2-3124-49E0-A239-2F147AD74A65}"/>
                  </a:ext>
                </a:extLst>
              </p14:cNvPr>
              <p14:cNvContentPartPr/>
              <p14:nvPr/>
            </p14:nvContentPartPr>
            <p14:xfrm>
              <a:off x="5076720" y="4071960"/>
              <a:ext cx="1580040" cy="322560"/>
            </p14:xfrm>
          </p:contentPart>
        </mc:Choice>
        <mc:Fallback xmlns="">
          <p:pic>
            <p:nvPicPr>
              <p:cNvPr id="2" name="Рукописный ввод 1">
                <a:extLst>
                  <a:ext uri="{FF2B5EF4-FFF2-40B4-BE49-F238E27FC236}">
                    <a16:creationId xmlns:a16="http://schemas.microsoft.com/office/drawing/2014/main" id="{2B342BE2-3124-49E0-A239-2F147AD74A6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067360" y="4062600"/>
                <a:ext cx="1598760" cy="341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158532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8">
            <a:extLst>
              <a:ext uri="{FF2B5EF4-FFF2-40B4-BE49-F238E27FC236}">
                <a16:creationId xmlns:a16="http://schemas.microsoft.com/office/drawing/2014/main" id="{D3FFAB76-60D7-4C61-B89D-CE0AC3C5DE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7204" y="0"/>
            <a:ext cx="9294796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sz="2800" b="1" dirty="0"/>
              <a:t>Лекция </a:t>
            </a:r>
            <a:r>
              <a:rPr lang="en-US" altLang="ru-RU" sz="2800" b="1" dirty="0"/>
              <a:t>4</a:t>
            </a:r>
            <a:r>
              <a:rPr lang="ru-RU" altLang="ru-RU" sz="2800" b="1" dirty="0"/>
              <a:t>. Глубокое обучение и его приложения /</a:t>
            </a:r>
            <a:r>
              <a:rPr lang="en-US" altLang="ru-RU" sz="2800" b="1" dirty="0">
                <a:solidFill>
                  <a:srgbClr val="7030A0"/>
                </a:solidFill>
              </a:rPr>
              <a:t> </a:t>
            </a:r>
            <a:br>
              <a:rPr lang="en-US" altLang="ru-RU" sz="2800" b="1" dirty="0">
                <a:solidFill>
                  <a:srgbClr val="7030A0"/>
                </a:solidFill>
              </a:rPr>
            </a:br>
            <a:r>
              <a:rPr lang="en-US" altLang="ru-RU" sz="2800" b="1" dirty="0">
                <a:solidFill>
                  <a:srgbClr val="7030A0"/>
                </a:solidFill>
              </a:rPr>
              <a:t>Deep Learning (DL) and its applications</a:t>
            </a:r>
            <a:endParaRPr lang="ru-RU" altLang="ru-RU" sz="2600" b="1" dirty="0">
              <a:solidFill>
                <a:srgbClr val="7030A0"/>
              </a:solidFill>
            </a:endParaRPr>
          </a:p>
        </p:txBody>
      </p:sp>
      <p:sp>
        <p:nvSpPr>
          <p:cNvPr id="9" name="Скругленный прямоугольник 4">
            <a:extLst>
              <a:ext uri="{FF2B5EF4-FFF2-40B4-BE49-F238E27FC236}">
                <a16:creationId xmlns:a16="http://schemas.microsoft.com/office/drawing/2014/main" id="{90F9376E-BC81-4089-92D1-73D03B8FAF33}"/>
              </a:ext>
            </a:extLst>
          </p:cNvPr>
          <p:cNvSpPr/>
          <p:nvPr/>
        </p:nvSpPr>
        <p:spPr bwMode="auto">
          <a:xfrm>
            <a:off x="327811" y="2647966"/>
            <a:ext cx="11536378" cy="600633"/>
          </a:xfrm>
          <a:prstGeom prst="roundRect">
            <a:avLst/>
          </a:prstGeom>
          <a:noFill/>
          <a:ln w="15875" cap="flat" cmpd="sng" algn="ctr">
            <a:solidFill>
              <a:schemeClr val="bg2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42F4190-BC37-421F-BE68-ADF0DE28E5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565" y="4456759"/>
            <a:ext cx="3928850" cy="231314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AC4AC83-148E-40AB-B23F-5940881BC2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2782" y="4586786"/>
            <a:ext cx="1720626" cy="2053086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7B07A111-8FB0-4BD1-A3BD-4218D219E2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6182" y="4373245"/>
            <a:ext cx="3659635" cy="1033708"/>
          </a:xfrm>
          <a:prstGeom prst="rect">
            <a:avLst/>
          </a:prstGeom>
        </p:spPr>
      </p:pic>
      <p:pic>
        <p:nvPicPr>
          <p:cNvPr id="1026" name="Picture 2" descr="Face-Morphing using Generative Adversarial Network(GAN)">
            <a:extLst>
              <a:ext uri="{FF2B5EF4-FFF2-40B4-BE49-F238E27FC236}">
                <a16:creationId xmlns:a16="http://schemas.microsoft.com/office/drawing/2014/main" id="{BC011902-7508-4D24-8C37-144DF8CFED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4900" y="5129981"/>
            <a:ext cx="3728531" cy="1624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Прямоугольник 9">
            <a:extLst>
              <a:ext uri="{FF2B5EF4-FFF2-40B4-BE49-F238E27FC236}">
                <a16:creationId xmlns:a16="http://schemas.microsoft.com/office/drawing/2014/main" id="{14FC7CDA-5FC0-4409-B534-9FCB8A8CBD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0363" y="2254780"/>
            <a:ext cx="11503826" cy="21184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342900" indent="-342900" eaLnBrk="1" hangingPunct="1">
              <a:lnSpc>
                <a:spcPct val="150000"/>
              </a:lnSpc>
              <a:buAutoNum type="arabicPeriod"/>
            </a:pPr>
            <a:r>
              <a:rPr lang="ru-RU" altLang="ru-RU" sz="1800" b="1" dirty="0">
                <a:solidFill>
                  <a:srgbClr val="000000"/>
                </a:solidFill>
                <a:latin typeface="Cambria" pitchFamily="18" charset="0"/>
              </a:rPr>
              <a:t>Напоминание / </a:t>
            </a:r>
            <a:r>
              <a:rPr lang="en-US" altLang="ru-RU" sz="1800" b="1" dirty="0">
                <a:solidFill>
                  <a:srgbClr val="7030A0"/>
                </a:solidFill>
                <a:latin typeface="Cambria" pitchFamily="18" charset="0"/>
              </a:rPr>
              <a:t>Contents of the previous lectures</a:t>
            </a:r>
          </a:p>
          <a:p>
            <a:pPr marL="342900" indent="-342900" eaLnBrk="1" hangingPunct="1">
              <a:lnSpc>
                <a:spcPct val="150000"/>
              </a:lnSpc>
              <a:buAutoNum type="arabicPeriod"/>
            </a:pPr>
            <a:r>
              <a:rPr lang="ru-RU" altLang="ru-RU" sz="1800" b="1" dirty="0">
                <a:solidFill>
                  <a:srgbClr val="000000"/>
                </a:solidFill>
                <a:latin typeface="Cambria" pitchFamily="18" charset="0"/>
              </a:rPr>
              <a:t>Глубокие </a:t>
            </a:r>
            <a:r>
              <a:rPr lang="ru-RU" altLang="ru-RU" sz="1800" b="1" dirty="0" err="1">
                <a:solidFill>
                  <a:srgbClr val="000000"/>
                </a:solidFill>
                <a:latin typeface="Cambria" pitchFamily="18" charset="0"/>
              </a:rPr>
              <a:t>сверточные</a:t>
            </a:r>
            <a:r>
              <a:rPr lang="ru-RU" altLang="ru-RU" sz="1800" b="1" dirty="0">
                <a:solidFill>
                  <a:srgbClr val="000000"/>
                </a:solidFill>
                <a:latin typeface="Cambria" pitchFamily="18" charset="0"/>
              </a:rPr>
              <a:t> нейронные сети/ </a:t>
            </a:r>
            <a:r>
              <a:rPr lang="en-US" altLang="ru-RU" sz="1800" b="1" dirty="0">
                <a:solidFill>
                  <a:srgbClr val="7030A0"/>
                </a:solidFill>
                <a:latin typeface="Cambria" pitchFamily="18" charset="0"/>
              </a:rPr>
              <a:t>Deep  convolutional neural networks (CNNs, DCNNs)</a:t>
            </a:r>
          </a:p>
          <a:p>
            <a:pPr marL="342900" indent="-342900" eaLnBrk="1" hangingPunct="1">
              <a:lnSpc>
                <a:spcPct val="150000"/>
              </a:lnSpc>
              <a:buAutoNum type="arabicPeriod"/>
            </a:pPr>
            <a:r>
              <a:rPr lang="ru-RU" altLang="ru-RU" sz="1800" b="1" dirty="0">
                <a:solidFill>
                  <a:srgbClr val="000000"/>
                </a:solidFill>
                <a:latin typeface="Cambria" pitchFamily="18" charset="0"/>
              </a:rPr>
              <a:t>Некоторые архитектуры и приложения</a:t>
            </a:r>
            <a:r>
              <a:rPr lang="en-US" altLang="ru-RU" sz="1800" b="1" dirty="0">
                <a:solidFill>
                  <a:srgbClr val="000000"/>
                </a:solidFill>
                <a:latin typeface="Cambria" pitchFamily="18" charset="0"/>
              </a:rPr>
              <a:t> </a:t>
            </a:r>
            <a:r>
              <a:rPr lang="ru-RU" altLang="ru-RU" sz="1800" b="1" dirty="0">
                <a:solidFill>
                  <a:srgbClr val="000000"/>
                </a:solidFill>
                <a:latin typeface="Cambria" pitchFamily="18" charset="0"/>
              </a:rPr>
              <a:t>глубокого обучения / </a:t>
            </a:r>
            <a:r>
              <a:rPr lang="en-US" altLang="ru-RU" sz="1800" b="1" dirty="0">
                <a:solidFill>
                  <a:srgbClr val="7030A0"/>
                </a:solidFill>
                <a:latin typeface="Cambria" pitchFamily="18" charset="0"/>
              </a:rPr>
              <a:t>DL Applications </a:t>
            </a:r>
          </a:p>
          <a:p>
            <a:pPr marL="342900" indent="-342900" eaLnBrk="1" hangingPunct="1">
              <a:lnSpc>
                <a:spcPct val="150000"/>
              </a:lnSpc>
              <a:buAutoNum type="arabicPeriod"/>
            </a:pPr>
            <a:r>
              <a:rPr lang="ru-RU" altLang="ru-RU" sz="1800" b="1" dirty="0">
                <a:solidFill>
                  <a:srgbClr val="000000"/>
                </a:solidFill>
                <a:latin typeface="Cambria" pitchFamily="18" charset="0"/>
              </a:rPr>
              <a:t>Глубокое обучение с подкреплением </a:t>
            </a:r>
            <a:r>
              <a:rPr lang="en-US" altLang="ru-RU" sz="1800" b="1" dirty="0">
                <a:solidFill>
                  <a:srgbClr val="000000"/>
                </a:solidFill>
                <a:latin typeface="Cambria" pitchFamily="18" charset="0"/>
              </a:rPr>
              <a:t>/ </a:t>
            </a:r>
            <a:r>
              <a:rPr lang="en-US" altLang="ru-RU" sz="1800" b="1" dirty="0">
                <a:solidFill>
                  <a:srgbClr val="7030A0"/>
                </a:solidFill>
                <a:latin typeface="Cambria" pitchFamily="18" charset="0"/>
              </a:rPr>
              <a:t>Deep reinforcement learning (DNQ, DDPG)</a:t>
            </a:r>
            <a:endParaRPr lang="ru-RU" altLang="ru-RU" sz="1800" b="1" dirty="0">
              <a:solidFill>
                <a:srgbClr val="7030A0"/>
              </a:solidFill>
              <a:latin typeface="Cambria" pitchFamily="18" charset="0"/>
            </a:endParaRPr>
          </a:p>
          <a:p>
            <a:pPr marL="342900" indent="-342900" eaLnBrk="1" hangingPunct="1">
              <a:lnSpc>
                <a:spcPct val="150000"/>
              </a:lnSpc>
              <a:buAutoNum type="arabicPeriod"/>
            </a:pPr>
            <a:r>
              <a:rPr lang="ru-RU" altLang="ru-RU" sz="1800" b="1" dirty="0">
                <a:solidFill>
                  <a:srgbClr val="000000"/>
                </a:solidFill>
                <a:latin typeface="Cambria" pitchFamily="18" charset="0"/>
              </a:rPr>
              <a:t>Заключение / </a:t>
            </a:r>
            <a:r>
              <a:rPr lang="en-US" altLang="ru-RU" sz="1800" b="1" dirty="0">
                <a:solidFill>
                  <a:srgbClr val="7030A0"/>
                </a:solidFill>
                <a:latin typeface="Cambria" pitchFamily="18" charset="0"/>
              </a:rPr>
              <a:t>Conclusion</a:t>
            </a:r>
            <a:endParaRPr lang="ru-RU" altLang="ru-RU" sz="1800" b="1" dirty="0">
              <a:solidFill>
                <a:srgbClr val="7030A0"/>
              </a:solidFill>
              <a:latin typeface="Cambr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81813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8">
            <a:extLst>
              <a:ext uri="{FF2B5EF4-FFF2-40B4-BE49-F238E27FC236}">
                <a16:creationId xmlns:a16="http://schemas.microsoft.com/office/drawing/2014/main" id="{5BC35E60-925B-4231-8710-877A6A55D8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7204" y="0"/>
            <a:ext cx="9294796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sz="2400" b="1" dirty="0">
                <a:solidFill>
                  <a:srgbClr val="000000"/>
                </a:solidFill>
                <a:latin typeface="Cambria" pitchFamily="18" charset="0"/>
              </a:rPr>
              <a:t>Проблема применения полносвязных сетей в распознавании изображений / </a:t>
            </a:r>
            <a:r>
              <a:rPr lang="en-US" altLang="ru-RU" sz="2400" b="1" dirty="0">
                <a:solidFill>
                  <a:srgbClr val="7030A0"/>
                </a:solidFill>
                <a:latin typeface="Cambria" pitchFamily="18" charset="0"/>
              </a:rPr>
              <a:t>Houston, we have a problem</a:t>
            </a:r>
            <a:endParaRPr lang="ru-RU" altLang="ru-RU" sz="2400" b="1" dirty="0">
              <a:solidFill>
                <a:srgbClr val="7030A0"/>
              </a:solidFill>
            </a:endParaRPr>
          </a:p>
        </p:txBody>
      </p:sp>
      <p:pic>
        <p:nvPicPr>
          <p:cNvPr id="1026" name="Picture 2" descr="Картинки с котами, рисунки кошек, графика с котятами: кото-арт ...">
            <a:extLst>
              <a:ext uri="{FF2B5EF4-FFF2-40B4-BE49-F238E27FC236}">
                <a16:creationId xmlns:a16="http://schemas.microsoft.com/office/drawing/2014/main" id="{65EC369B-4BDB-4629-B227-F807757213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35" r="14564"/>
          <a:stretch/>
        </p:blipFill>
        <p:spPr bwMode="auto">
          <a:xfrm>
            <a:off x="336429" y="2695755"/>
            <a:ext cx="3433313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Рукописный ввод 1">
                <a:extLst>
                  <a:ext uri="{FF2B5EF4-FFF2-40B4-BE49-F238E27FC236}">
                    <a16:creationId xmlns:a16="http://schemas.microsoft.com/office/drawing/2014/main" id="{F2E132F0-FA70-487E-8F76-66C446432843}"/>
                  </a:ext>
                </a:extLst>
              </p14:cNvPr>
              <p14:cNvContentPartPr/>
              <p14:nvPr/>
            </p14:nvContentPartPr>
            <p14:xfrm>
              <a:off x="1829880" y="2074680"/>
              <a:ext cx="6317640" cy="3048840"/>
            </p14:xfrm>
          </p:contentPart>
        </mc:Choice>
        <mc:Fallback xmlns="">
          <p:pic>
            <p:nvPicPr>
              <p:cNvPr id="2" name="Рукописный ввод 1">
                <a:extLst>
                  <a:ext uri="{FF2B5EF4-FFF2-40B4-BE49-F238E27FC236}">
                    <a16:creationId xmlns:a16="http://schemas.microsoft.com/office/drawing/2014/main" id="{F2E132F0-FA70-487E-8F76-66C44643284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20520" y="2065320"/>
                <a:ext cx="6336360" cy="306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Рукописный ввод 2">
                <a:extLst>
                  <a:ext uri="{FF2B5EF4-FFF2-40B4-BE49-F238E27FC236}">
                    <a16:creationId xmlns:a16="http://schemas.microsoft.com/office/drawing/2014/main" id="{68DEF0E4-C5A2-4B3D-943F-A753890C5641}"/>
                  </a:ext>
                </a:extLst>
              </p14:cNvPr>
              <p14:cNvContentPartPr/>
              <p14:nvPr/>
            </p14:nvContentPartPr>
            <p14:xfrm>
              <a:off x="4660200" y="4379760"/>
              <a:ext cx="577440" cy="517320"/>
            </p14:xfrm>
          </p:contentPart>
        </mc:Choice>
        <mc:Fallback xmlns="">
          <p:pic>
            <p:nvPicPr>
              <p:cNvPr id="3" name="Рукописный ввод 2">
                <a:extLst>
                  <a:ext uri="{FF2B5EF4-FFF2-40B4-BE49-F238E27FC236}">
                    <a16:creationId xmlns:a16="http://schemas.microsoft.com/office/drawing/2014/main" id="{68DEF0E4-C5A2-4B3D-943F-A753890C564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650840" y="4370400"/>
                <a:ext cx="596160" cy="536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019266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8">
            <a:extLst>
              <a:ext uri="{FF2B5EF4-FFF2-40B4-BE49-F238E27FC236}">
                <a16:creationId xmlns:a16="http://schemas.microsoft.com/office/drawing/2014/main" id="{5BC35E60-925B-4231-8710-877A6A55D8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7204" y="0"/>
            <a:ext cx="929479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sz="2800" b="1" dirty="0">
                <a:solidFill>
                  <a:srgbClr val="000000"/>
                </a:solidFill>
                <a:latin typeface="Cambria" pitchFamily="18" charset="0"/>
              </a:rPr>
              <a:t>Немного о кошачьей физиологии / </a:t>
            </a:r>
            <a:r>
              <a:rPr lang="en-US" altLang="ru-RU" sz="2800" b="1" dirty="0">
                <a:solidFill>
                  <a:srgbClr val="7030A0"/>
                </a:solidFill>
                <a:latin typeface="Cambria" pitchFamily="18" charset="0"/>
              </a:rPr>
              <a:t>Cat physiology</a:t>
            </a:r>
            <a:endParaRPr lang="ru-RU" altLang="ru-RU" sz="2800" b="1" dirty="0">
              <a:solidFill>
                <a:srgbClr val="7030A0"/>
              </a:solidFill>
            </a:endParaRP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634D3654-3B02-4BA2-A2D4-E20FC15B4D70}"/>
              </a:ext>
            </a:extLst>
          </p:cNvPr>
          <p:cNvSpPr/>
          <p:nvPr/>
        </p:nvSpPr>
        <p:spPr>
          <a:xfrm>
            <a:off x="3208714" y="546103"/>
            <a:ext cx="8645235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600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ru-RU" sz="16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«Мы как раз вставляли слайд на стекле в виде тёмного пятна в разъём офтальмоскопа, когда внезапно, через </a:t>
            </a:r>
            <a:r>
              <a:rPr lang="ru-RU" sz="1600" dirty="0" err="1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аудиомонитор</a:t>
            </a:r>
            <a:r>
              <a:rPr lang="ru-RU" sz="16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клетка зарядила как пулемёт. Спустя некоторое время, после небольшой паники, мы выяснили, что же случилось. Конечно, сигнал не имел никакого отношения к тёмному пятну. Во время того, как мы вставляли слайд на стекле, его край отбрасывал на сетчатку слабую, но чёткую тень, в виде прямой тёмной линии на светлом фоне. Это было именно то, чего хотела клетка, и, более того, она хотела, чтобы эта линия имела строго определённую ориентацию».</a:t>
            </a:r>
          </a:p>
          <a:p>
            <a:pPr algn="r"/>
            <a:r>
              <a:rPr lang="ru-RU" sz="16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/Д. </a:t>
            </a:r>
            <a:r>
              <a:rPr lang="ru-RU" sz="1600" dirty="0" err="1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Хьюбел</a:t>
            </a:r>
            <a:r>
              <a:rPr lang="ru-RU" sz="16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Фрагмент нобелевской речи, 1981 г./</a:t>
            </a:r>
            <a:endParaRPr lang="ru-RU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E2AC93D-3C69-4F78-B292-BBF72EA4B4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135" y="2181657"/>
            <a:ext cx="2314316" cy="4639705"/>
          </a:xfrm>
          <a:prstGeom prst="rect">
            <a:avLst/>
          </a:prstGeom>
        </p:spPr>
      </p:pic>
      <p:sp>
        <p:nvSpPr>
          <p:cNvPr id="5" name="Rectangle 2">
            <a:extLst>
              <a:ext uri="{FF2B5EF4-FFF2-40B4-BE49-F238E27FC236}">
                <a16:creationId xmlns:a16="http://schemas.microsoft.com/office/drawing/2014/main" id="{B1C3D362-2B19-4CAA-88E0-ED96D4ED62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48816" y="6304003"/>
            <a:ext cx="4932391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algn="ctr"/>
            <a:r>
              <a:rPr lang="ru-RU" altLang="ru-RU" sz="14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Ответы клетки зрительной </a:t>
            </a:r>
            <a:r>
              <a:rPr lang="ru-RU" altLang="ru-RU" sz="1400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коры</a:t>
            </a:r>
            <a:r>
              <a:rPr lang="ru-RU" altLang="ru-RU" sz="14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кошки на предъявление полосок света</a:t>
            </a:r>
            <a:r>
              <a:rPr lang="en-US" altLang="ru-RU" sz="14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[</a:t>
            </a:r>
            <a:r>
              <a:rPr lang="ru-RU" altLang="ru-RU" sz="1400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Дж.Г</a:t>
            </a:r>
            <a:r>
              <a:rPr lang="ru-RU" altLang="ru-RU" sz="14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ru-RU" altLang="ru-RU" sz="1400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Николлс</a:t>
            </a:r>
            <a:r>
              <a:rPr lang="ru-RU" altLang="ru-RU" sz="14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и др. От нейрона к мозгу</a:t>
            </a:r>
            <a:r>
              <a:rPr lang="en-US" altLang="ru-RU" sz="14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2003]</a:t>
            </a:r>
            <a:endParaRPr lang="ru-RU" altLang="ru-RU" sz="1400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38B26795-8C86-465C-81E6-E8858E544794}"/>
              </a:ext>
            </a:extLst>
          </p:cNvPr>
          <p:cNvSpPr/>
          <p:nvPr/>
        </p:nvSpPr>
        <p:spPr>
          <a:xfrm>
            <a:off x="10370026" y="6234668"/>
            <a:ext cx="18219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hlinkClick r:id="rId3"/>
              </a:rPr>
              <a:t>Как видят кошки</a:t>
            </a:r>
            <a:endParaRPr lang="ru-RU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53566B9-9D35-4F0D-82F0-14A2A65CD7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6103" y="2598604"/>
            <a:ext cx="8589212" cy="360000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10877617-C7C5-4C0E-83A6-EE2E6102FA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5529" y="2592810"/>
            <a:ext cx="8597015" cy="3600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Рукописный ввод 6">
                <a:extLst>
                  <a:ext uri="{FF2B5EF4-FFF2-40B4-BE49-F238E27FC236}">
                    <a16:creationId xmlns:a16="http://schemas.microsoft.com/office/drawing/2014/main" id="{3DD7D2E4-37D1-4342-B669-00C41E84EDF5}"/>
                  </a:ext>
                </a:extLst>
              </p14:cNvPr>
              <p14:cNvContentPartPr/>
              <p14:nvPr/>
            </p14:nvContentPartPr>
            <p14:xfrm>
              <a:off x="4831200" y="1067760"/>
              <a:ext cx="6728040" cy="1456920"/>
            </p14:xfrm>
          </p:contentPart>
        </mc:Choice>
        <mc:Fallback xmlns="">
          <p:pic>
            <p:nvPicPr>
              <p:cNvPr id="7" name="Рукописный ввод 6">
                <a:extLst>
                  <a:ext uri="{FF2B5EF4-FFF2-40B4-BE49-F238E27FC236}">
                    <a16:creationId xmlns:a16="http://schemas.microsoft.com/office/drawing/2014/main" id="{3DD7D2E4-37D1-4342-B669-00C41E84EDF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821840" y="1058400"/>
                <a:ext cx="6746760" cy="1475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53725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BB6F08D3-1032-438B-8118-B135108275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7204" y="0"/>
            <a:ext cx="929479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sz="2800" b="1" dirty="0" err="1">
                <a:solidFill>
                  <a:srgbClr val="000000"/>
                </a:solidFill>
                <a:latin typeface="Cambria" pitchFamily="18" charset="0"/>
              </a:rPr>
              <a:t>Сверточные</a:t>
            </a:r>
            <a:r>
              <a:rPr lang="ru-RU" altLang="ru-RU" sz="2800" b="1" dirty="0">
                <a:solidFill>
                  <a:srgbClr val="000000"/>
                </a:solidFill>
                <a:latin typeface="Cambria" pitchFamily="18" charset="0"/>
              </a:rPr>
              <a:t> нейронные сети / </a:t>
            </a:r>
            <a:r>
              <a:rPr lang="en-US" altLang="ru-RU" sz="2800" b="1" dirty="0">
                <a:solidFill>
                  <a:srgbClr val="7030A0"/>
                </a:solidFill>
                <a:latin typeface="Cambria" pitchFamily="18" charset="0"/>
              </a:rPr>
              <a:t>Convolutional NN</a:t>
            </a:r>
            <a:endParaRPr lang="ru-RU" altLang="ru-RU" sz="2800" b="1" dirty="0">
              <a:solidFill>
                <a:srgbClr val="7030A0"/>
              </a:solidFill>
            </a:endParaRP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267ABEFC-BB95-494D-A891-3395E78AB4F0}"/>
              </a:ext>
            </a:extLst>
          </p:cNvPr>
          <p:cNvSpPr/>
          <p:nvPr/>
        </p:nvSpPr>
        <p:spPr>
          <a:xfrm>
            <a:off x="3208714" y="546103"/>
            <a:ext cx="8645235" cy="1077218"/>
          </a:xfrm>
          <a:prstGeom prst="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  <a:ln>
            <a:noFill/>
          </a:ln>
        </p:spPr>
        <p:txBody>
          <a:bodyPr wrap="square" numCol="1">
            <a:spAutoFit/>
          </a:bodyPr>
          <a:lstStyle/>
          <a:p>
            <a:pPr eaLnBrk="0" hangingPunct="0"/>
            <a:r>
              <a:rPr lang="ru-RU" sz="1600" b="1" dirty="0">
                <a:latin typeface="Times New Roman" pitchFamily="18" charset="0"/>
              </a:rPr>
              <a:t> </a:t>
            </a:r>
            <a:r>
              <a:rPr lang="ru-RU" sz="1600" dirty="0" err="1">
                <a:latin typeface="Times New Roman" pitchFamily="18" charset="0"/>
              </a:rPr>
              <a:t>Сверточная</a:t>
            </a:r>
            <a:r>
              <a:rPr lang="ru-RU" sz="1600" dirty="0">
                <a:latin typeface="Times New Roman" pitchFamily="18" charset="0"/>
              </a:rPr>
              <a:t> нейронная сеть (СНС) / </a:t>
            </a:r>
            <a:r>
              <a:rPr lang="en-US" sz="1600" dirty="0">
                <a:solidFill>
                  <a:srgbClr val="7030A0"/>
                </a:solidFill>
                <a:latin typeface="Times New Roman" pitchFamily="18" charset="0"/>
              </a:rPr>
              <a:t>Convolutional neural network (CNN)</a:t>
            </a:r>
            <a:r>
              <a:rPr lang="en-US" sz="1600" dirty="0">
                <a:latin typeface="Times New Roman" pitchFamily="18" charset="0"/>
              </a:rPr>
              <a:t> </a:t>
            </a:r>
            <a:r>
              <a:rPr lang="ru-RU" sz="1600" dirty="0">
                <a:latin typeface="Times New Roman" pitchFamily="18" charset="0"/>
              </a:rPr>
              <a:t>использует особенности зрительной </a:t>
            </a:r>
            <a:r>
              <a:rPr lang="ru-RU" sz="1600" dirty="0" err="1">
                <a:latin typeface="Times New Roman" pitchFamily="18" charset="0"/>
              </a:rPr>
              <a:t>коры</a:t>
            </a:r>
            <a:r>
              <a:rPr lang="ru-RU" sz="1600" dirty="0">
                <a:latin typeface="Times New Roman" pitchFamily="18" charset="0"/>
              </a:rPr>
              <a:t>, в которой простые клетки активируются на простые признаки (например, линии), а сложные на комбинацию активаций простых. СНС связана с математической операцией свертки для понижения размеров матриц. СНС обычно являются глубокими. </a:t>
            </a: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69A79546-220B-4EC1-9C70-A686F0C146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13" y="2305456"/>
            <a:ext cx="5552982" cy="4075889"/>
          </a:xfrm>
          <a:prstGeom prst="rect">
            <a:avLst/>
          </a:prstGeom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219CF2C2-522A-4897-9D67-36305FDC67E5}"/>
              </a:ext>
            </a:extLst>
          </p:cNvPr>
          <p:cNvSpPr/>
          <p:nvPr/>
        </p:nvSpPr>
        <p:spPr>
          <a:xfrm>
            <a:off x="5948490" y="6381119"/>
            <a:ext cx="495859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Deep Learning using MATLAB: </a:t>
            </a:r>
            <a:r>
              <a:rPr lang="en-US" dirty="0" err="1">
                <a:hlinkClick r:id="rId3"/>
              </a:rPr>
              <a:t>AlexNet</a:t>
            </a:r>
            <a:r>
              <a:rPr lang="en-US" dirty="0">
                <a:hlinkClick r:id="rId3"/>
              </a:rPr>
              <a:t> </a:t>
            </a:r>
            <a:r>
              <a:rPr lang="en-US" dirty="0" err="1">
                <a:hlinkClick r:id="rId3"/>
              </a:rPr>
              <a:t>arhitecture</a:t>
            </a:r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A36D8CF-E1EC-4B60-ACA1-BE31A213E2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8832" y="2327039"/>
            <a:ext cx="6603739" cy="3888000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8D5A592-1777-46FA-9A6E-995D0083FE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1650" y="2447925"/>
            <a:ext cx="2266950" cy="47625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" name="Рукописный ввод 1">
                <a:extLst>
                  <a:ext uri="{FF2B5EF4-FFF2-40B4-BE49-F238E27FC236}">
                    <a16:creationId xmlns:a16="http://schemas.microsoft.com/office/drawing/2014/main" id="{EF4429AB-3D32-45DE-B232-77D1102B94B0}"/>
                  </a:ext>
                </a:extLst>
              </p14:cNvPr>
              <p14:cNvContentPartPr/>
              <p14:nvPr/>
            </p14:nvContentPartPr>
            <p14:xfrm>
              <a:off x="6753960" y="3881880"/>
              <a:ext cx="1443240" cy="188280"/>
            </p14:xfrm>
          </p:contentPart>
        </mc:Choice>
        <mc:Fallback xmlns="">
          <p:pic>
            <p:nvPicPr>
              <p:cNvPr id="2" name="Рукописный ввод 1">
                <a:extLst>
                  <a:ext uri="{FF2B5EF4-FFF2-40B4-BE49-F238E27FC236}">
                    <a16:creationId xmlns:a16="http://schemas.microsoft.com/office/drawing/2014/main" id="{EF4429AB-3D32-45DE-B232-77D1102B94B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744600" y="3872520"/>
                <a:ext cx="1461960" cy="207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68558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Специальное оформление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9581</TotalTime>
  <Words>3861</Words>
  <Application>Microsoft Office PowerPoint</Application>
  <PresentationFormat>Широкоэкранный</PresentationFormat>
  <Paragraphs>378</Paragraphs>
  <Slides>36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36</vt:i4>
      </vt:variant>
    </vt:vector>
  </HeadingPairs>
  <TitlesOfParts>
    <vt:vector size="45" baseType="lpstr">
      <vt:lpstr>Arial</vt:lpstr>
      <vt:lpstr>Calibri</vt:lpstr>
      <vt:lpstr>Calibri Light</vt:lpstr>
      <vt:lpstr>Cambria</vt:lpstr>
      <vt:lpstr>Cambria Math</vt:lpstr>
      <vt:lpstr>sohne</vt:lpstr>
      <vt:lpstr>Times New Roman</vt:lpstr>
      <vt:lpstr>Тема Office</vt:lpstr>
      <vt:lpstr>Специальное оформление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korn</dc:creator>
  <cp:lastModifiedBy>Alexey Kornaev</cp:lastModifiedBy>
  <cp:revision>536</cp:revision>
  <dcterms:created xsi:type="dcterms:W3CDTF">2020-01-22T20:24:31Z</dcterms:created>
  <dcterms:modified xsi:type="dcterms:W3CDTF">2021-03-10T17:42:49Z</dcterms:modified>
</cp:coreProperties>
</file>